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58"/>
  </p:normalViewPr>
  <p:slideViewPr>
    <p:cSldViewPr snapToGrid="0">
      <p:cViewPr varScale="1">
        <p:scale>
          <a:sx n="116" d="100"/>
          <a:sy n="116" d="100"/>
        </p:scale>
        <p:origin x="864"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A93FF8-E2D8-B245-8461-91E4E511C47C}" type="datetimeFigureOut">
              <a:rPr lang="en-US" smtClean="0"/>
              <a:t>10/23/26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8BD64C-1429-994F-89D9-6725FD6C7878}" type="slidenum">
              <a:rPr lang="en-US" smtClean="0"/>
              <a:t>‹#›</a:t>
            </a:fld>
            <a:endParaRPr lang="en-US"/>
          </a:p>
        </p:txBody>
      </p:sp>
    </p:spTree>
    <p:extLst>
      <p:ext uri="{BB962C8B-B14F-4D97-AF65-F5344CB8AC3E}">
        <p14:creationId xmlns:p14="http://schemas.microsoft.com/office/powerpoint/2010/main" val="28573253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D77647-2780-CDF0-D0A0-E4400E7B6ADC}"/>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EA1EC545-40A4-35FA-611C-572F0FCD475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72F651DF-80B6-B297-A2C7-D4134AD57D47}"/>
              </a:ext>
            </a:extLst>
          </p:cNvPr>
          <p:cNvSpPr>
            <a:spLocks noGrp="1"/>
          </p:cNvSpPr>
          <p:nvPr>
            <p:ph type="dt" sz="half" idx="10"/>
          </p:nvPr>
        </p:nvSpPr>
        <p:spPr/>
        <p:txBody>
          <a:bodyPr/>
          <a:lstStyle/>
          <a:p>
            <a:fld id="{D5D0B0EE-4A38-B94B-90E6-EAC57EF8D922}" type="datetimeFigureOut">
              <a:rPr lang="en-US" smtClean="0"/>
              <a:t>10/23/26</a:t>
            </a:fld>
            <a:endParaRPr lang="en-US"/>
          </a:p>
        </p:txBody>
      </p:sp>
      <p:sp>
        <p:nvSpPr>
          <p:cNvPr id="5" name="Footer Placeholder 4">
            <a:extLst>
              <a:ext uri="{FF2B5EF4-FFF2-40B4-BE49-F238E27FC236}">
                <a16:creationId xmlns:a16="http://schemas.microsoft.com/office/drawing/2014/main" id="{F2EA0E56-5A2C-C8DB-2513-B3294010FB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4CE24C-E2C1-F20C-74E5-BEA8FEE85800}"/>
              </a:ext>
            </a:extLst>
          </p:cNvPr>
          <p:cNvSpPr>
            <a:spLocks noGrp="1"/>
          </p:cNvSpPr>
          <p:nvPr>
            <p:ph type="sldNum" sz="quarter" idx="12"/>
          </p:nvPr>
        </p:nvSpPr>
        <p:spPr/>
        <p:txBody>
          <a:bodyPr/>
          <a:lstStyle/>
          <a:p>
            <a:fld id="{1E4B0D02-6022-004C-8E5C-4AB1D56BC8AA}" type="slidenum">
              <a:rPr lang="en-US" smtClean="0"/>
              <a:t>‹#›</a:t>
            </a:fld>
            <a:endParaRPr lang="en-US"/>
          </a:p>
        </p:txBody>
      </p:sp>
    </p:spTree>
    <p:extLst>
      <p:ext uri="{BB962C8B-B14F-4D97-AF65-F5344CB8AC3E}">
        <p14:creationId xmlns:p14="http://schemas.microsoft.com/office/powerpoint/2010/main" val="33432605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72C304-1F4B-EFCB-FC06-A5303C31419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9801B5FF-B902-528D-C39C-65F6C5CE41F9}"/>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322C163-9D77-7A4C-3DE1-7589766F7CDA}"/>
              </a:ext>
            </a:extLst>
          </p:cNvPr>
          <p:cNvSpPr>
            <a:spLocks noGrp="1"/>
          </p:cNvSpPr>
          <p:nvPr>
            <p:ph type="dt" sz="half" idx="10"/>
          </p:nvPr>
        </p:nvSpPr>
        <p:spPr/>
        <p:txBody>
          <a:bodyPr/>
          <a:lstStyle/>
          <a:p>
            <a:fld id="{D5D0B0EE-4A38-B94B-90E6-EAC57EF8D922}" type="datetimeFigureOut">
              <a:rPr lang="en-US" smtClean="0"/>
              <a:t>10/23/26</a:t>
            </a:fld>
            <a:endParaRPr lang="en-US"/>
          </a:p>
        </p:txBody>
      </p:sp>
      <p:sp>
        <p:nvSpPr>
          <p:cNvPr id="5" name="Footer Placeholder 4">
            <a:extLst>
              <a:ext uri="{FF2B5EF4-FFF2-40B4-BE49-F238E27FC236}">
                <a16:creationId xmlns:a16="http://schemas.microsoft.com/office/drawing/2014/main" id="{3A1675F7-5C5A-13B8-EEF8-4C77BD5626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CBBCA1-AEE4-6C94-2903-BF99BFCA669F}"/>
              </a:ext>
            </a:extLst>
          </p:cNvPr>
          <p:cNvSpPr>
            <a:spLocks noGrp="1"/>
          </p:cNvSpPr>
          <p:nvPr>
            <p:ph type="sldNum" sz="quarter" idx="12"/>
          </p:nvPr>
        </p:nvSpPr>
        <p:spPr/>
        <p:txBody>
          <a:bodyPr/>
          <a:lstStyle/>
          <a:p>
            <a:fld id="{1E4B0D02-6022-004C-8E5C-4AB1D56BC8AA}" type="slidenum">
              <a:rPr lang="en-US" smtClean="0"/>
              <a:t>‹#›</a:t>
            </a:fld>
            <a:endParaRPr lang="en-US"/>
          </a:p>
        </p:txBody>
      </p:sp>
    </p:spTree>
    <p:extLst>
      <p:ext uri="{BB962C8B-B14F-4D97-AF65-F5344CB8AC3E}">
        <p14:creationId xmlns:p14="http://schemas.microsoft.com/office/powerpoint/2010/main" val="17611192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E8287-7757-0399-7A8E-32A8C507CEA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7CF9FA38-0497-B4F3-B005-3CA18364D020}"/>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03A7DEF4-F82F-1225-4F74-3D2CAB6CF7D6}"/>
              </a:ext>
            </a:extLst>
          </p:cNvPr>
          <p:cNvSpPr>
            <a:spLocks noGrp="1"/>
          </p:cNvSpPr>
          <p:nvPr>
            <p:ph type="dt" sz="half" idx="10"/>
          </p:nvPr>
        </p:nvSpPr>
        <p:spPr/>
        <p:txBody>
          <a:bodyPr/>
          <a:lstStyle/>
          <a:p>
            <a:fld id="{D5D0B0EE-4A38-B94B-90E6-EAC57EF8D922}" type="datetimeFigureOut">
              <a:rPr lang="en-US" smtClean="0"/>
              <a:t>10/23/26</a:t>
            </a:fld>
            <a:endParaRPr lang="en-US"/>
          </a:p>
        </p:txBody>
      </p:sp>
      <p:sp>
        <p:nvSpPr>
          <p:cNvPr id="5" name="Footer Placeholder 4">
            <a:extLst>
              <a:ext uri="{FF2B5EF4-FFF2-40B4-BE49-F238E27FC236}">
                <a16:creationId xmlns:a16="http://schemas.microsoft.com/office/drawing/2014/main" id="{4ECCF9E4-5085-A046-F55F-3BFE0CBAFE2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B37AACE-C9D3-628D-21E0-5CFA875C2A66}"/>
              </a:ext>
            </a:extLst>
          </p:cNvPr>
          <p:cNvSpPr>
            <a:spLocks noGrp="1"/>
          </p:cNvSpPr>
          <p:nvPr>
            <p:ph type="sldNum" sz="quarter" idx="12"/>
          </p:nvPr>
        </p:nvSpPr>
        <p:spPr/>
        <p:txBody>
          <a:bodyPr/>
          <a:lstStyle/>
          <a:p>
            <a:fld id="{1E4B0D02-6022-004C-8E5C-4AB1D56BC8AA}" type="slidenum">
              <a:rPr lang="en-US" smtClean="0"/>
              <a:t>‹#›</a:t>
            </a:fld>
            <a:endParaRPr lang="en-US"/>
          </a:p>
        </p:txBody>
      </p:sp>
    </p:spTree>
    <p:extLst>
      <p:ext uri="{BB962C8B-B14F-4D97-AF65-F5344CB8AC3E}">
        <p14:creationId xmlns:p14="http://schemas.microsoft.com/office/powerpoint/2010/main" val="5094015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C4ADEC-9411-CA20-C19E-FEE51C60DE7D}"/>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0A431A99-B3FE-4C8F-9700-DBFE562C159B}"/>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6F52088A-362A-7ADA-B843-415FD0FDBA3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C5037031-7034-D795-1CD1-1CF7BD626814}"/>
              </a:ext>
            </a:extLst>
          </p:cNvPr>
          <p:cNvSpPr>
            <a:spLocks noGrp="1"/>
          </p:cNvSpPr>
          <p:nvPr>
            <p:ph type="dt" sz="half" idx="10"/>
          </p:nvPr>
        </p:nvSpPr>
        <p:spPr/>
        <p:txBody>
          <a:bodyPr/>
          <a:lstStyle/>
          <a:p>
            <a:fld id="{D5D0B0EE-4A38-B94B-90E6-EAC57EF8D922}" type="datetimeFigureOut">
              <a:rPr lang="en-US" smtClean="0"/>
              <a:t>10/23/26</a:t>
            </a:fld>
            <a:endParaRPr lang="en-US"/>
          </a:p>
        </p:txBody>
      </p:sp>
      <p:sp>
        <p:nvSpPr>
          <p:cNvPr id="6" name="Footer Placeholder 5">
            <a:extLst>
              <a:ext uri="{FF2B5EF4-FFF2-40B4-BE49-F238E27FC236}">
                <a16:creationId xmlns:a16="http://schemas.microsoft.com/office/drawing/2014/main" id="{A28A5CCB-F60D-94AE-DC04-5EB2A149597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F2A8326-80B9-ABBC-C9DB-4A00EA568BE0}"/>
              </a:ext>
            </a:extLst>
          </p:cNvPr>
          <p:cNvSpPr>
            <a:spLocks noGrp="1"/>
          </p:cNvSpPr>
          <p:nvPr>
            <p:ph type="sldNum" sz="quarter" idx="12"/>
          </p:nvPr>
        </p:nvSpPr>
        <p:spPr/>
        <p:txBody>
          <a:bodyPr/>
          <a:lstStyle/>
          <a:p>
            <a:fld id="{1E4B0D02-6022-004C-8E5C-4AB1D56BC8AA}" type="slidenum">
              <a:rPr lang="en-US" smtClean="0"/>
              <a:t>‹#›</a:t>
            </a:fld>
            <a:endParaRPr lang="en-US"/>
          </a:p>
        </p:txBody>
      </p:sp>
    </p:spTree>
    <p:extLst>
      <p:ext uri="{BB962C8B-B14F-4D97-AF65-F5344CB8AC3E}">
        <p14:creationId xmlns:p14="http://schemas.microsoft.com/office/powerpoint/2010/main" val="1855668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23A650-16FE-07D4-18CE-7D2CF62D661C}"/>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81F8E686-B81A-EAB3-BAAF-1CC83F7CE5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33BAA4B-B166-50B1-3124-C55A19608D3E}"/>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A8EDF9F1-916F-8FF3-67CF-FE5BC70AD6C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F9878D26-371A-E40D-8413-05BB7C6A5D91}"/>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A17A0A12-616F-745E-FE78-7FD7D330B53F}"/>
              </a:ext>
            </a:extLst>
          </p:cNvPr>
          <p:cNvSpPr>
            <a:spLocks noGrp="1"/>
          </p:cNvSpPr>
          <p:nvPr>
            <p:ph type="dt" sz="half" idx="10"/>
          </p:nvPr>
        </p:nvSpPr>
        <p:spPr/>
        <p:txBody>
          <a:bodyPr/>
          <a:lstStyle/>
          <a:p>
            <a:fld id="{D5D0B0EE-4A38-B94B-90E6-EAC57EF8D922}" type="datetimeFigureOut">
              <a:rPr lang="en-US" smtClean="0"/>
              <a:t>10/23/26</a:t>
            </a:fld>
            <a:endParaRPr lang="en-US"/>
          </a:p>
        </p:txBody>
      </p:sp>
      <p:sp>
        <p:nvSpPr>
          <p:cNvPr id="8" name="Footer Placeholder 7">
            <a:extLst>
              <a:ext uri="{FF2B5EF4-FFF2-40B4-BE49-F238E27FC236}">
                <a16:creationId xmlns:a16="http://schemas.microsoft.com/office/drawing/2014/main" id="{D901F8A2-E608-2D1D-D6D7-F1AE60C8924A}"/>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60C625F-373D-F343-4CEC-D5C06C075E28}"/>
              </a:ext>
            </a:extLst>
          </p:cNvPr>
          <p:cNvSpPr>
            <a:spLocks noGrp="1"/>
          </p:cNvSpPr>
          <p:nvPr>
            <p:ph type="sldNum" sz="quarter" idx="12"/>
          </p:nvPr>
        </p:nvSpPr>
        <p:spPr/>
        <p:txBody>
          <a:bodyPr/>
          <a:lstStyle/>
          <a:p>
            <a:fld id="{1E4B0D02-6022-004C-8E5C-4AB1D56BC8AA}" type="slidenum">
              <a:rPr lang="en-US" smtClean="0"/>
              <a:t>‹#›</a:t>
            </a:fld>
            <a:endParaRPr lang="en-US"/>
          </a:p>
        </p:txBody>
      </p:sp>
    </p:spTree>
    <p:extLst>
      <p:ext uri="{BB962C8B-B14F-4D97-AF65-F5344CB8AC3E}">
        <p14:creationId xmlns:p14="http://schemas.microsoft.com/office/powerpoint/2010/main" val="23190961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F9BAC1-B5A3-43C6-A099-3A24DED24AD6}"/>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C26F4064-DD6D-FAFA-D3C3-842971DD08C5}"/>
              </a:ext>
            </a:extLst>
          </p:cNvPr>
          <p:cNvSpPr>
            <a:spLocks noGrp="1"/>
          </p:cNvSpPr>
          <p:nvPr>
            <p:ph type="dt" sz="half" idx="10"/>
          </p:nvPr>
        </p:nvSpPr>
        <p:spPr/>
        <p:txBody>
          <a:bodyPr/>
          <a:lstStyle/>
          <a:p>
            <a:fld id="{D5D0B0EE-4A38-B94B-90E6-EAC57EF8D922}" type="datetimeFigureOut">
              <a:rPr lang="en-US" smtClean="0"/>
              <a:t>10/23/26</a:t>
            </a:fld>
            <a:endParaRPr lang="en-US"/>
          </a:p>
        </p:txBody>
      </p:sp>
      <p:sp>
        <p:nvSpPr>
          <p:cNvPr id="4" name="Footer Placeholder 3">
            <a:extLst>
              <a:ext uri="{FF2B5EF4-FFF2-40B4-BE49-F238E27FC236}">
                <a16:creationId xmlns:a16="http://schemas.microsoft.com/office/drawing/2014/main" id="{1A2849D6-A24F-5A08-53AD-0BAE17B177B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3E4856B6-CC89-4E4C-8F26-7E9D03E4B3CE}"/>
              </a:ext>
            </a:extLst>
          </p:cNvPr>
          <p:cNvSpPr>
            <a:spLocks noGrp="1"/>
          </p:cNvSpPr>
          <p:nvPr>
            <p:ph type="sldNum" sz="quarter" idx="12"/>
          </p:nvPr>
        </p:nvSpPr>
        <p:spPr/>
        <p:txBody>
          <a:bodyPr/>
          <a:lstStyle/>
          <a:p>
            <a:fld id="{1E4B0D02-6022-004C-8E5C-4AB1D56BC8AA}" type="slidenum">
              <a:rPr lang="en-US" smtClean="0"/>
              <a:t>‹#›</a:t>
            </a:fld>
            <a:endParaRPr lang="en-US"/>
          </a:p>
        </p:txBody>
      </p:sp>
    </p:spTree>
    <p:extLst>
      <p:ext uri="{BB962C8B-B14F-4D97-AF65-F5344CB8AC3E}">
        <p14:creationId xmlns:p14="http://schemas.microsoft.com/office/powerpoint/2010/main" val="175085982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EC33DDE-5374-0491-AD9D-36E44FA023DD}"/>
              </a:ext>
            </a:extLst>
          </p:cNvPr>
          <p:cNvSpPr>
            <a:spLocks noGrp="1"/>
          </p:cNvSpPr>
          <p:nvPr>
            <p:ph type="dt" sz="half" idx="10"/>
          </p:nvPr>
        </p:nvSpPr>
        <p:spPr/>
        <p:txBody>
          <a:bodyPr/>
          <a:lstStyle/>
          <a:p>
            <a:fld id="{D5D0B0EE-4A38-B94B-90E6-EAC57EF8D922}" type="datetimeFigureOut">
              <a:rPr lang="en-US" smtClean="0"/>
              <a:t>10/23/26</a:t>
            </a:fld>
            <a:endParaRPr lang="en-US"/>
          </a:p>
        </p:txBody>
      </p:sp>
      <p:sp>
        <p:nvSpPr>
          <p:cNvPr id="3" name="Footer Placeholder 2">
            <a:extLst>
              <a:ext uri="{FF2B5EF4-FFF2-40B4-BE49-F238E27FC236}">
                <a16:creationId xmlns:a16="http://schemas.microsoft.com/office/drawing/2014/main" id="{BEF91E94-FD1A-F578-513B-7504D6DE7C4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8FC718DF-C195-3C89-ABAD-2918C1BF3825}"/>
              </a:ext>
            </a:extLst>
          </p:cNvPr>
          <p:cNvSpPr>
            <a:spLocks noGrp="1"/>
          </p:cNvSpPr>
          <p:nvPr>
            <p:ph type="sldNum" sz="quarter" idx="12"/>
          </p:nvPr>
        </p:nvSpPr>
        <p:spPr/>
        <p:txBody>
          <a:bodyPr/>
          <a:lstStyle/>
          <a:p>
            <a:fld id="{1E4B0D02-6022-004C-8E5C-4AB1D56BC8AA}" type="slidenum">
              <a:rPr lang="en-US" smtClean="0"/>
              <a:t>‹#›</a:t>
            </a:fld>
            <a:endParaRPr lang="en-US"/>
          </a:p>
        </p:txBody>
      </p:sp>
    </p:spTree>
    <p:extLst>
      <p:ext uri="{BB962C8B-B14F-4D97-AF65-F5344CB8AC3E}">
        <p14:creationId xmlns:p14="http://schemas.microsoft.com/office/powerpoint/2010/main" val="31567019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EEEED9-75C5-970C-0694-A220629704D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5B4BFDDE-8594-FC05-8C4C-C9B7C81215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1600D620-4D1D-168F-928D-7799826CA9B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0F3D814-A68D-A36A-4961-538B4CF72930}"/>
              </a:ext>
            </a:extLst>
          </p:cNvPr>
          <p:cNvSpPr>
            <a:spLocks noGrp="1"/>
          </p:cNvSpPr>
          <p:nvPr>
            <p:ph type="dt" sz="half" idx="10"/>
          </p:nvPr>
        </p:nvSpPr>
        <p:spPr/>
        <p:txBody>
          <a:bodyPr/>
          <a:lstStyle/>
          <a:p>
            <a:fld id="{D5D0B0EE-4A38-B94B-90E6-EAC57EF8D922}" type="datetimeFigureOut">
              <a:rPr lang="en-US" smtClean="0"/>
              <a:t>10/23/26</a:t>
            </a:fld>
            <a:endParaRPr lang="en-US"/>
          </a:p>
        </p:txBody>
      </p:sp>
      <p:sp>
        <p:nvSpPr>
          <p:cNvPr id="6" name="Footer Placeholder 5">
            <a:extLst>
              <a:ext uri="{FF2B5EF4-FFF2-40B4-BE49-F238E27FC236}">
                <a16:creationId xmlns:a16="http://schemas.microsoft.com/office/drawing/2014/main" id="{D75E6CE1-300C-A201-4E27-79EF135D14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6048CF4-7675-E35B-8EA2-7759BB312C6B}"/>
              </a:ext>
            </a:extLst>
          </p:cNvPr>
          <p:cNvSpPr>
            <a:spLocks noGrp="1"/>
          </p:cNvSpPr>
          <p:nvPr>
            <p:ph type="sldNum" sz="quarter" idx="12"/>
          </p:nvPr>
        </p:nvSpPr>
        <p:spPr/>
        <p:txBody>
          <a:bodyPr/>
          <a:lstStyle/>
          <a:p>
            <a:fld id="{1E4B0D02-6022-004C-8E5C-4AB1D56BC8AA}" type="slidenum">
              <a:rPr lang="en-US" smtClean="0"/>
              <a:t>‹#›</a:t>
            </a:fld>
            <a:endParaRPr lang="en-US"/>
          </a:p>
        </p:txBody>
      </p:sp>
    </p:spTree>
    <p:extLst>
      <p:ext uri="{BB962C8B-B14F-4D97-AF65-F5344CB8AC3E}">
        <p14:creationId xmlns:p14="http://schemas.microsoft.com/office/powerpoint/2010/main" val="160238167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74B496-EC95-0A23-FC19-39A007F301CD}"/>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C2669E38-DA1E-8E93-25E4-54D16681CB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49F2F94-1B31-89B0-3D7E-682D4A12FDE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F68472D-7318-A70F-F906-352B95F1E805}"/>
              </a:ext>
            </a:extLst>
          </p:cNvPr>
          <p:cNvSpPr>
            <a:spLocks noGrp="1"/>
          </p:cNvSpPr>
          <p:nvPr>
            <p:ph type="dt" sz="half" idx="10"/>
          </p:nvPr>
        </p:nvSpPr>
        <p:spPr/>
        <p:txBody>
          <a:bodyPr/>
          <a:lstStyle/>
          <a:p>
            <a:fld id="{D5D0B0EE-4A38-B94B-90E6-EAC57EF8D922}" type="datetimeFigureOut">
              <a:rPr lang="en-US" smtClean="0"/>
              <a:t>10/23/26</a:t>
            </a:fld>
            <a:endParaRPr lang="en-US"/>
          </a:p>
        </p:txBody>
      </p:sp>
      <p:sp>
        <p:nvSpPr>
          <p:cNvPr id="6" name="Footer Placeholder 5">
            <a:extLst>
              <a:ext uri="{FF2B5EF4-FFF2-40B4-BE49-F238E27FC236}">
                <a16:creationId xmlns:a16="http://schemas.microsoft.com/office/drawing/2014/main" id="{BBBC3BBF-A0C4-415E-A9ED-7D847B6E2FF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641BFA1-B316-0524-73AC-CDCB62AD2E71}"/>
              </a:ext>
            </a:extLst>
          </p:cNvPr>
          <p:cNvSpPr>
            <a:spLocks noGrp="1"/>
          </p:cNvSpPr>
          <p:nvPr>
            <p:ph type="sldNum" sz="quarter" idx="12"/>
          </p:nvPr>
        </p:nvSpPr>
        <p:spPr/>
        <p:txBody>
          <a:bodyPr/>
          <a:lstStyle/>
          <a:p>
            <a:fld id="{1E4B0D02-6022-004C-8E5C-4AB1D56BC8AA}" type="slidenum">
              <a:rPr lang="en-US" smtClean="0"/>
              <a:t>‹#›</a:t>
            </a:fld>
            <a:endParaRPr lang="en-US"/>
          </a:p>
        </p:txBody>
      </p:sp>
    </p:spTree>
    <p:extLst>
      <p:ext uri="{BB962C8B-B14F-4D97-AF65-F5344CB8AC3E}">
        <p14:creationId xmlns:p14="http://schemas.microsoft.com/office/powerpoint/2010/main" val="30181455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02DBE1-63E9-32C7-2246-9E7C59A91457}"/>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B0050F7B-B1BF-C719-923C-269BBA3BD61C}"/>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1BC84B34-883A-E4FF-56DD-E7BC3F115A45}"/>
              </a:ext>
            </a:extLst>
          </p:cNvPr>
          <p:cNvSpPr>
            <a:spLocks noGrp="1"/>
          </p:cNvSpPr>
          <p:nvPr>
            <p:ph type="dt" sz="half" idx="10"/>
          </p:nvPr>
        </p:nvSpPr>
        <p:spPr/>
        <p:txBody>
          <a:bodyPr/>
          <a:lstStyle/>
          <a:p>
            <a:fld id="{D5D0B0EE-4A38-B94B-90E6-EAC57EF8D922}" type="datetimeFigureOut">
              <a:rPr lang="en-US" smtClean="0"/>
              <a:t>10/23/26</a:t>
            </a:fld>
            <a:endParaRPr lang="en-US"/>
          </a:p>
        </p:txBody>
      </p:sp>
      <p:sp>
        <p:nvSpPr>
          <p:cNvPr id="5" name="Footer Placeholder 4">
            <a:extLst>
              <a:ext uri="{FF2B5EF4-FFF2-40B4-BE49-F238E27FC236}">
                <a16:creationId xmlns:a16="http://schemas.microsoft.com/office/drawing/2014/main" id="{DEECA053-9E6B-4CF9-1846-56BB12B3958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33EA115-9B1A-85EF-FF81-F1E6C9222461}"/>
              </a:ext>
            </a:extLst>
          </p:cNvPr>
          <p:cNvSpPr>
            <a:spLocks noGrp="1"/>
          </p:cNvSpPr>
          <p:nvPr>
            <p:ph type="sldNum" sz="quarter" idx="12"/>
          </p:nvPr>
        </p:nvSpPr>
        <p:spPr/>
        <p:txBody>
          <a:bodyPr/>
          <a:lstStyle/>
          <a:p>
            <a:fld id="{1E4B0D02-6022-004C-8E5C-4AB1D56BC8AA}" type="slidenum">
              <a:rPr lang="en-US" smtClean="0"/>
              <a:t>‹#›</a:t>
            </a:fld>
            <a:endParaRPr lang="en-US"/>
          </a:p>
        </p:txBody>
      </p:sp>
    </p:spTree>
    <p:extLst>
      <p:ext uri="{BB962C8B-B14F-4D97-AF65-F5344CB8AC3E}">
        <p14:creationId xmlns:p14="http://schemas.microsoft.com/office/powerpoint/2010/main" val="77080328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7DF5317-62F0-ADD6-7DFF-E6F05F03ED9A}"/>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610F2FF8-38DF-C409-0B3F-F08945EE19B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CA36AD4-08F7-1827-986A-8DE050DE631F}"/>
              </a:ext>
            </a:extLst>
          </p:cNvPr>
          <p:cNvSpPr>
            <a:spLocks noGrp="1"/>
          </p:cNvSpPr>
          <p:nvPr>
            <p:ph type="dt" sz="half" idx="10"/>
          </p:nvPr>
        </p:nvSpPr>
        <p:spPr/>
        <p:txBody>
          <a:bodyPr/>
          <a:lstStyle/>
          <a:p>
            <a:fld id="{D5D0B0EE-4A38-B94B-90E6-EAC57EF8D922}" type="datetimeFigureOut">
              <a:rPr lang="en-US" smtClean="0"/>
              <a:t>10/23/26</a:t>
            </a:fld>
            <a:endParaRPr lang="en-US"/>
          </a:p>
        </p:txBody>
      </p:sp>
      <p:sp>
        <p:nvSpPr>
          <p:cNvPr id="5" name="Footer Placeholder 4">
            <a:extLst>
              <a:ext uri="{FF2B5EF4-FFF2-40B4-BE49-F238E27FC236}">
                <a16:creationId xmlns:a16="http://schemas.microsoft.com/office/drawing/2014/main" id="{EF9A45F8-3CCB-A62A-0653-E816DC4D592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4FF07F-8750-41B4-8509-E27F20D4A749}"/>
              </a:ext>
            </a:extLst>
          </p:cNvPr>
          <p:cNvSpPr>
            <a:spLocks noGrp="1"/>
          </p:cNvSpPr>
          <p:nvPr>
            <p:ph type="sldNum" sz="quarter" idx="12"/>
          </p:nvPr>
        </p:nvSpPr>
        <p:spPr/>
        <p:txBody>
          <a:bodyPr/>
          <a:lstStyle/>
          <a:p>
            <a:fld id="{1E4B0D02-6022-004C-8E5C-4AB1D56BC8AA}" type="slidenum">
              <a:rPr lang="en-US" smtClean="0"/>
              <a:t>‹#›</a:t>
            </a:fld>
            <a:endParaRPr lang="en-US"/>
          </a:p>
        </p:txBody>
      </p:sp>
    </p:spTree>
    <p:extLst>
      <p:ext uri="{BB962C8B-B14F-4D97-AF65-F5344CB8AC3E}">
        <p14:creationId xmlns:p14="http://schemas.microsoft.com/office/powerpoint/2010/main" val="26721814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6FDDB48-4E93-B63B-E42E-2A5858E694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A2AB76D-0E4E-46D1-77EE-93916C49F5C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2D1446EA-FEC2-FEEA-74E3-4E17D99DFFE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5D0B0EE-4A38-B94B-90E6-EAC57EF8D922}" type="datetimeFigureOut">
              <a:rPr lang="en-US" smtClean="0"/>
              <a:t>10/23/26</a:t>
            </a:fld>
            <a:endParaRPr lang="en-US"/>
          </a:p>
        </p:txBody>
      </p:sp>
      <p:sp>
        <p:nvSpPr>
          <p:cNvPr id="5" name="Footer Placeholder 4">
            <a:extLst>
              <a:ext uri="{FF2B5EF4-FFF2-40B4-BE49-F238E27FC236}">
                <a16:creationId xmlns:a16="http://schemas.microsoft.com/office/drawing/2014/main" id="{363C1CAE-F207-E117-6438-C3FA7D5F5D1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3732A60C-CB6B-F39D-F42C-201209EB03C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1E4B0D02-6022-004C-8E5C-4AB1D56BC8AA}" type="slidenum">
              <a:rPr lang="en-US" smtClean="0"/>
              <a:t>‹#›</a:t>
            </a:fld>
            <a:endParaRPr lang="en-US"/>
          </a:p>
        </p:txBody>
      </p:sp>
    </p:spTree>
    <p:extLst>
      <p:ext uri="{BB962C8B-B14F-4D97-AF65-F5344CB8AC3E}">
        <p14:creationId xmlns:p14="http://schemas.microsoft.com/office/powerpoint/2010/main" val="22872834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holding a light&#10;&#10;AI-generated content may be incorrect.">
            <a:extLst>
              <a:ext uri="{FF2B5EF4-FFF2-40B4-BE49-F238E27FC236}">
                <a16:creationId xmlns:a16="http://schemas.microsoft.com/office/drawing/2014/main" id="{3F779D96-ABC0-8833-7156-F23C8ADDF813}"/>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12304354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9D3D84-C77E-6A29-411F-CCA19E827B73}"/>
            </a:ext>
          </a:extLst>
        </p:cNvPr>
        <p:cNvGrpSpPr/>
        <p:nvPr/>
      </p:nvGrpSpPr>
      <p:grpSpPr>
        <a:xfrm>
          <a:off x="0" y="0"/>
          <a:ext cx="0" cy="0"/>
          <a:chOff x="0" y="0"/>
          <a:chExt cx="0" cy="0"/>
        </a:xfrm>
      </p:grpSpPr>
      <p:pic>
        <p:nvPicPr>
          <p:cNvPr id="3" name="Picture 2" descr="A person with a crown on his head&#10;&#10;AI-generated content may be incorrect.">
            <a:extLst>
              <a:ext uri="{FF2B5EF4-FFF2-40B4-BE49-F238E27FC236}">
                <a16:creationId xmlns:a16="http://schemas.microsoft.com/office/drawing/2014/main" id="{87C9FD33-50B2-B20C-2D3A-222871A6F4F8}"/>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9494901-5363-062D-AB4C-BE98C7C0BE92}"/>
              </a:ext>
            </a:extLst>
          </p:cNvPr>
          <p:cNvSpPr txBox="1"/>
          <p:nvPr/>
        </p:nvSpPr>
        <p:spPr>
          <a:xfrm>
            <a:off x="749146" y="2884235"/>
            <a:ext cx="5849957" cy="1089529"/>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FINAL YEARS — PASSING THE TORCH</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693453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505D46-A684-6328-245A-75753261723E}"/>
            </a:ext>
          </a:extLst>
        </p:cNvPr>
        <p:cNvGrpSpPr/>
        <p:nvPr/>
      </p:nvGrpSpPr>
      <p:grpSpPr>
        <a:xfrm>
          <a:off x="0" y="0"/>
          <a:ext cx="0" cy="0"/>
          <a:chOff x="0" y="0"/>
          <a:chExt cx="0" cy="0"/>
        </a:xfrm>
      </p:grpSpPr>
      <p:pic>
        <p:nvPicPr>
          <p:cNvPr id="3" name="Picture 2" descr="A person with a crown on his head&#10;&#10;AI-generated content may be incorrect.">
            <a:extLst>
              <a:ext uri="{FF2B5EF4-FFF2-40B4-BE49-F238E27FC236}">
                <a16:creationId xmlns:a16="http://schemas.microsoft.com/office/drawing/2014/main" id="{200AB1B7-E121-B24A-6A2E-FC1CB79E7088}"/>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51F61E96-C10E-08C2-9EE8-337A4EFCF1F5}"/>
              </a:ext>
            </a:extLst>
          </p:cNvPr>
          <p:cNvSpPr txBox="1"/>
          <p:nvPr/>
        </p:nvSpPr>
        <p:spPr>
          <a:xfrm>
            <a:off x="661011" y="2884235"/>
            <a:ext cx="5849957" cy="1089529"/>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1 Kings chapters 1-2, </a:t>
            </a:r>
          </a:p>
          <a:p>
            <a:pPr>
              <a:lnSpc>
                <a:spcPct val="90000"/>
              </a:lnSpc>
            </a:pPr>
            <a:r>
              <a:rPr lang="en-US" sz="3600" b="1" dirty="0">
                <a:solidFill>
                  <a:schemeClr val="bg1"/>
                </a:solidFill>
                <a:latin typeface="Calibri" panose="020F0502020204030204" pitchFamily="34" charset="0"/>
                <a:cs typeface="Calibri" panose="020F0502020204030204" pitchFamily="34" charset="0"/>
              </a:rPr>
              <a:t>1 Chronicles chapters 22-29</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9601432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940A1C-6353-2381-CC97-11373814370B}"/>
            </a:ext>
          </a:extLst>
        </p:cNvPr>
        <p:cNvGrpSpPr/>
        <p:nvPr/>
      </p:nvGrpSpPr>
      <p:grpSpPr>
        <a:xfrm>
          <a:off x="0" y="0"/>
          <a:ext cx="0" cy="0"/>
          <a:chOff x="0" y="0"/>
          <a:chExt cx="0" cy="0"/>
        </a:xfrm>
      </p:grpSpPr>
      <p:pic>
        <p:nvPicPr>
          <p:cNvPr id="3" name="Picture 2" descr="A person with a crown on his head&#10;&#10;AI-generated content may be incorrect.">
            <a:extLst>
              <a:ext uri="{FF2B5EF4-FFF2-40B4-BE49-F238E27FC236}">
                <a16:creationId xmlns:a16="http://schemas.microsoft.com/office/drawing/2014/main" id="{77D6CE30-E574-5D58-F2F8-A132E5DCD558}"/>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59BE8EE-270C-C83B-E5BB-2F4EC49BD4DC}"/>
              </a:ext>
            </a:extLst>
          </p:cNvPr>
          <p:cNvSpPr txBox="1"/>
          <p:nvPr/>
        </p:nvSpPr>
        <p:spPr>
          <a:xfrm>
            <a:off x="738129" y="3133534"/>
            <a:ext cx="5849957" cy="590931"/>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FOLLOW GOD’S PLAN</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469067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C890CE-9AD2-00FA-DB7A-584A4B0E87A6}"/>
            </a:ext>
          </a:extLst>
        </p:cNvPr>
        <p:cNvGrpSpPr/>
        <p:nvPr/>
      </p:nvGrpSpPr>
      <p:grpSpPr>
        <a:xfrm>
          <a:off x="0" y="0"/>
          <a:ext cx="0" cy="0"/>
          <a:chOff x="0" y="0"/>
          <a:chExt cx="0" cy="0"/>
        </a:xfrm>
      </p:grpSpPr>
      <p:pic>
        <p:nvPicPr>
          <p:cNvPr id="3" name="Picture 2" descr="A person with a crown on his head&#10;&#10;AI-generated content may be incorrect.">
            <a:extLst>
              <a:ext uri="{FF2B5EF4-FFF2-40B4-BE49-F238E27FC236}">
                <a16:creationId xmlns:a16="http://schemas.microsoft.com/office/drawing/2014/main" id="{82AC86A4-EEEA-3D4E-5A09-1F15C58F5AB0}"/>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A612C5AC-5C4D-7A46-5E11-A2EDB7F31B26}"/>
              </a:ext>
            </a:extLst>
          </p:cNvPr>
          <p:cNvSpPr txBox="1"/>
          <p:nvPr/>
        </p:nvSpPr>
        <p:spPr>
          <a:xfrm>
            <a:off x="451690" y="280446"/>
            <a:ext cx="7436387" cy="6297108"/>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1 Chronicles 22:5,11,17  </a:t>
            </a:r>
          </a:p>
          <a:p>
            <a:pPr>
              <a:lnSpc>
                <a:spcPct val="90000"/>
              </a:lnSpc>
            </a:pPr>
            <a:r>
              <a:rPr lang="en-US" sz="3200" dirty="0">
                <a:solidFill>
                  <a:schemeClr val="bg1"/>
                </a:solidFill>
                <a:latin typeface="Calibri" panose="020F0502020204030204" pitchFamily="34" charset="0"/>
                <a:cs typeface="Calibri" panose="020F0502020204030204" pitchFamily="34" charset="0"/>
              </a:rPr>
              <a:t>5 Now David said, "Solomon my son is young and inexperienced, and the house to be built for the LORD must be exceedingly magnificent, famous and glorious throughout all countries. I will now make preparation for it." So David made abundant preparations before his death. </a:t>
            </a:r>
          </a:p>
          <a:p>
            <a:pPr>
              <a:lnSpc>
                <a:spcPct val="90000"/>
              </a:lnSpc>
            </a:pPr>
            <a:r>
              <a:rPr lang="en-US" sz="3200" dirty="0">
                <a:solidFill>
                  <a:schemeClr val="bg1"/>
                </a:solidFill>
                <a:latin typeface="Calibri" panose="020F0502020204030204" pitchFamily="34" charset="0"/>
                <a:cs typeface="Calibri" panose="020F0502020204030204" pitchFamily="34" charset="0"/>
              </a:rPr>
              <a:t>11 Now, my son, may the LORD be with you; and may you prosper, and build the house of the LORD your God, as He has said to you. </a:t>
            </a:r>
          </a:p>
          <a:p>
            <a:pPr>
              <a:lnSpc>
                <a:spcPct val="90000"/>
              </a:lnSpc>
            </a:pPr>
            <a:r>
              <a:rPr lang="en-US" sz="3200" dirty="0">
                <a:solidFill>
                  <a:schemeClr val="bg1"/>
                </a:solidFill>
                <a:latin typeface="Calibri" panose="020F0502020204030204" pitchFamily="34" charset="0"/>
                <a:cs typeface="Calibri" panose="020F0502020204030204" pitchFamily="34" charset="0"/>
              </a:rPr>
              <a:t>17 David also commanded all the leaders of Israel to help Solomon his son, saying,</a:t>
            </a:r>
          </a:p>
        </p:txBody>
      </p:sp>
    </p:spTree>
    <p:extLst>
      <p:ext uri="{BB962C8B-B14F-4D97-AF65-F5344CB8AC3E}">
        <p14:creationId xmlns:p14="http://schemas.microsoft.com/office/powerpoint/2010/main" val="26123168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438BA9-D26E-98E4-D638-6594331985A5}"/>
            </a:ext>
          </a:extLst>
        </p:cNvPr>
        <p:cNvGrpSpPr/>
        <p:nvPr/>
      </p:nvGrpSpPr>
      <p:grpSpPr>
        <a:xfrm>
          <a:off x="0" y="0"/>
          <a:ext cx="0" cy="0"/>
          <a:chOff x="0" y="0"/>
          <a:chExt cx="0" cy="0"/>
        </a:xfrm>
      </p:grpSpPr>
      <p:pic>
        <p:nvPicPr>
          <p:cNvPr id="3" name="Picture 2" descr="A person with a crown on his head&#10;&#10;AI-generated content may be incorrect.">
            <a:extLst>
              <a:ext uri="{FF2B5EF4-FFF2-40B4-BE49-F238E27FC236}">
                <a16:creationId xmlns:a16="http://schemas.microsoft.com/office/drawing/2014/main" id="{63ECD5F6-1CAE-7114-B591-C3BD143236B9}"/>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91D828C5-284C-2BD7-866B-7E0A9DA6EC30}"/>
              </a:ext>
            </a:extLst>
          </p:cNvPr>
          <p:cNvSpPr txBox="1"/>
          <p:nvPr/>
        </p:nvSpPr>
        <p:spPr>
          <a:xfrm>
            <a:off x="727112" y="2884235"/>
            <a:ext cx="5849957" cy="1089529"/>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ENSURE AN ORDERLY AND CLEAN HANDOVER</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337921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A594C5-E102-EF8E-92FA-E51A22E991E2}"/>
            </a:ext>
          </a:extLst>
        </p:cNvPr>
        <p:cNvGrpSpPr/>
        <p:nvPr/>
      </p:nvGrpSpPr>
      <p:grpSpPr>
        <a:xfrm>
          <a:off x="0" y="0"/>
          <a:ext cx="0" cy="0"/>
          <a:chOff x="0" y="0"/>
          <a:chExt cx="0" cy="0"/>
        </a:xfrm>
      </p:grpSpPr>
      <p:pic>
        <p:nvPicPr>
          <p:cNvPr id="3" name="Picture 2" descr="A person with a crown on his head&#10;&#10;AI-generated content may be incorrect.">
            <a:extLst>
              <a:ext uri="{FF2B5EF4-FFF2-40B4-BE49-F238E27FC236}">
                <a16:creationId xmlns:a16="http://schemas.microsoft.com/office/drawing/2014/main" id="{53651A42-3055-2562-6891-FA319C30DA75}"/>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D55253DA-D115-7F72-5C4D-D49933208046}"/>
              </a:ext>
            </a:extLst>
          </p:cNvPr>
          <p:cNvSpPr txBox="1"/>
          <p:nvPr/>
        </p:nvSpPr>
        <p:spPr>
          <a:xfrm>
            <a:off x="627961" y="2468737"/>
            <a:ext cx="5993176" cy="1920526"/>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1 Chronicles 23:1 </a:t>
            </a:r>
          </a:p>
          <a:p>
            <a:pPr>
              <a:lnSpc>
                <a:spcPct val="90000"/>
              </a:lnSpc>
            </a:pPr>
            <a:r>
              <a:rPr lang="en-US" sz="3200" dirty="0">
                <a:solidFill>
                  <a:schemeClr val="bg1"/>
                </a:solidFill>
                <a:latin typeface="Calibri" panose="020F0502020204030204" pitchFamily="34" charset="0"/>
                <a:cs typeface="Calibri" panose="020F0502020204030204" pitchFamily="34" charset="0"/>
              </a:rPr>
              <a:t>So when David was old and full of days, he made his son Solomon king over Israel. </a:t>
            </a:r>
          </a:p>
        </p:txBody>
      </p:sp>
    </p:spTree>
    <p:extLst>
      <p:ext uri="{BB962C8B-B14F-4D97-AF65-F5344CB8AC3E}">
        <p14:creationId xmlns:p14="http://schemas.microsoft.com/office/powerpoint/2010/main" val="13378389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AD23E9-495C-DFBB-A59E-13D2EEB4656A}"/>
            </a:ext>
          </a:extLst>
        </p:cNvPr>
        <p:cNvGrpSpPr/>
        <p:nvPr/>
      </p:nvGrpSpPr>
      <p:grpSpPr>
        <a:xfrm>
          <a:off x="0" y="0"/>
          <a:ext cx="0" cy="0"/>
          <a:chOff x="0" y="0"/>
          <a:chExt cx="0" cy="0"/>
        </a:xfrm>
      </p:grpSpPr>
      <p:pic>
        <p:nvPicPr>
          <p:cNvPr id="3" name="Picture 2" descr="A person with a crown on his head&#10;&#10;AI-generated content may be incorrect.">
            <a:extLst>
              <a:ext uri="{FF2B5EF4-FFF2-40B4-BE49-F238E27FC236}">
                <a16:creationId xmlns:a16="http://schemas.microsoft.com/office/drawing/2014/main" id="{78EFF411-955F-7063-A7EB-829C6F9C8B94}"/>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74B35D28-B07D-36A3-E303-0558485343A5}"/>
              </a:ext>
            </a:extLst>
          </p:cNvPr>
          <p:cNvSpPr txBox="1"/>
          <p:nvPr/>
        </p:nvSpPr>
        <p:spPr>
          <a:xfrm>
            <a:off x="550843" y="1582340"/>
            <a:ext cx="6973678" cy="3693319"/>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1 Chronicles 28:8-10</a:t>
            </a:r>
          </a:p>
          <a:p>
            <a:pPr>
              <a:lnSpc>
                <a:spcPct val="90000"/>
              </a:lnSpc>
            </a:pPr>
            <a:r>
              <a:rPr lang="en-US" sz="3200" dirty="0">
                <a:solidFill>
                  <a:schemeClr val="bg1"/>
                </a:solidFill>
                <a:latin typeface="Calibri" panose="020F0502020204030204" pitchFamily="34" charset="0"/>
                <a:cs typeface="Calibri" panose="020F0502020204030204" pitchFamily="34" charset="0"/>
              </a:rPr>
              <a:t>8 Now therefore, in the sight of all Israel, the assembly of the LORD, and in the hearing of our God, be careful to seek out all the commandments of the LORD your God, that you may possess this good land, and leave it as an inheritance for your children after you forever. </a:t>
            </a:r>
          </a:p>
        </p:txBody>
      </p:sp>
    </p:spTree>
    <p:extLst>
      <p:ext uri="{BB962C8B-B14F-4D97-AF65-F5344CB8AC3E}">
        <p14:creationId xmlns:p14="http://schemas.microsoft.com/office/powerpoint/2010/main" val="1793991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0DA507-4795-A339-A464-69A94C516313}"/>
            </a:ext>
          </a:extLst>
        </p:cNvPr>
        <p:cNvGrpSpPr/>
        <p:nvPr/>
      </p:nvGrpSpPr>
      <p:grpSpPr>
        <a:xfrm>
          <a:off x="0" y="0"/>
          <a:ext cx="0" cy="0"/>
          <a:chOff x="0" y="0"/>
          <a:chExt cx="0" cy="0"/>
        </a:xfrm>
      </p:grpSpPr>
      <p:pic>
        <p:nvPicPr>
          <p:cNvPr id="3" name="Picture 2" descr="A person with a crown on his head&#10;&#10;AI-generated content may be incorrect.">
            <a:extLst>
              <a:ext uri="{FF2B5EF4-FFF2-40B4-BE49-F238E27FC236}">
                <a16:creationId xmlns:a16="http://schemas.microsoft.com/office/drawing/2014/main" id="{44D3887E-A207-3C34-9440-0B62E3745D5A}"/>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5A4F8C1A-145C-6A62-5711-B5B2568450F0}"/>
              </a:ext>
            </a:extLst>
          </p:cNvPr>
          <p:cNvSpPr txBox="1"/>
          <p:nvPr/>
        </p:nvSpPr>
        <p:spPr>
          <a:xfrm>
            <a:off x="539826" y="695944"/>
            <a:ext cx="6786391" cy="5466112"/>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1 Chronicles 28:8-10</a:t>
            </a:r>
          </a:p>
          <a:p>
            <a:pPr>
              <a:lnSpc>
                <a:spcPct val="90000"/>
              </a:lnSpc>
            </a:pPr>
            <a:r>
              <a:rPr lang="en-US" sz="3200" dirty="0">
                <a:solidFill>
                  <a:schemeClr val="bg1"/>
                </a:solidFill>
                <a:latin typeface="Calibri" panose="020F0502020204030204" pitchFamily="34" charset="0"/>
                <a:cs typeface="Calibri" panose="020F0502020204030204" pitchFamily="34" charset="0"/>
              </a:rPr>
              <a:t>9 "As for you, my son Solomon, know the God of your father, and serve Him with a loyal heart and with a willing mind; for the LORD searches all hearts and understands all the intent of the thoughts. If you seek Him, He will be found by you; but if you forsake Him, He will cast you off forever. </a:t>
            </a:r>
          </a:p>
          <a:p>
            <a:pPr>
              <a:lnSpc>
                <a:spcPct val="90000"/>
              </a:lnSpc>
            </a:pPr>
            <a:r>
              <a:rPr lang="en-US" sz="3200" dirty="0">
                <a:solidFill>
                  <a:schemeClr val="bg1"/>
                </a:solidFill>
                <a:latin typeface="Calibri" panose="020F0502020204030204" pitchFamily="34" charset="0"/>
                <a:cs typeface="Calibri" panose="020F0502020204030204" pitchFamily="34" charset="0"/>
              </a:rPr>
              <a:t>10 Consider now, for the LORD has chosen you to build a house for the sanctuary; be strong, and do it."</a:t>
            </a:r>
          </a:p>
        </p:txBody>
      </p:sp>
    </p:spTree>
    <p:extLst>
      <p:ext uri="{BB962C8B-B14F-4D97-AF65-F5344CB8AC3E}">
        <p14:creationId xmlns:p14="http://schemas.microsoft.com/office/powerpoint/2010/main" val="362711716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B6BB2-CA23-DAF0-0840-4049E8654F22}"/>
            </a:ext>
          </a:extLst>
        </p:cNvPr>
        <p:cNvGrpSpPr/>
        <p:nvPr/>
      </p:nvGrpSpPr>
      <p:grpSpPr>
        <a:xfrm>
          <a:off x="0" y="0"/>
          <a:ext cx="0" cy="0"/>
          <a:chOff x="0" y="0"/>
          <a:chExt cx="0" cy="0"/>
        </a:xfrm>
      </p:grpSpPr>
      <p:pic>
        <p:nvPicPr>
          <p:cNvPr id="3" name="Picture 2" descr="A person with a crown on his head&#10;&#10;AI-generated content may be incorrect.">
            <a:extLst>
              <a:ext uri="{FF2B5EF4-FFF2-40B4-BE49-F238E27FC236}">
                <a16:creationId xmlns:a16="http://schemas.microsoft.com/office/drawing/2014/main" id="{E7DF9BAC-240D-7251-4788-5D3E2B3BFBE9}"/>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FF63B5C7-7C6B-4C25-6257-CEA9CD8C8BF4}"/>
              </a:ext>
            </a:extLst>
          </p:cNvPr>
          <p:cNvSpPr txBox="1"/>
          <p:nvPr/>
        </p:nvSpPr>
        <p:spPr>
          <a:xfrm>
            <a:off x="727112" y="2634936"/>
            <a:ext cx="5849957" cy="1588127"/>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DEPEND ON THE SPIRIT’S EMPOWERING FOR EVERY ASSIGNMENT</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3405029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C2D110-D454-9F6E-643D-E4888514B5FF}"/>
            </a:ext>
          </a:extLst>
        </p:cNvPr>
        <p:cNvGrpSpPr/>
        <p:nvPr/>
      </p:nvGrpSpPr>
      <p:grpSpPr>
        <a:xfrm>
          <a:off x="0" y="0"/>
          <a:ext cx="0" cy="0"/>
          <a:chOff x="0" y="0"/>
          <a:chExt cx="0" cy="0"/>
        </a:xfrm>
      </p:grpSpPr>
      <p:pic>
        <p:nvPicPr>
          <p:cNvPr id="3" name="Picture 2" descr="A person with a crown on his head&#10;&#10;AI-generated content may be incorrect.">
            <a:extLst>
              <a:ext uri="{FF2B5EF4-FFF2-40B4-BE49-F238E27FC236}">
                <a16:creationId xmlns:a16="http://schemas.microsoft.com/office/drawing/2014/main" id="{C21675AE-EFE9-2B93-EEB2-176070125811}"/>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DAD253A-134E-8049-B4B3-3410420CA923}"/>
              </a:ext>
            </a:extLst>
          </p:cNvPr>
          <p:cNvSpPr txBox="1"/>
          <p:nvPr/>
        </p:nvSpPr>
        <p:spPr>
          <a:xfrm>
            <a:off x="605927" y="695944"/>
            <a:ext cx="6973678" cy="5466112"/>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1 Chronicles 28:11,12,19</a:t>
            </a:r>
          </a:p>
          <a:p>
            <a:pPr>
              <a:lnSpc>
                <a:spcPct val="90000"/>
              </a:lnSpc>
            </a:pPr>
            <a:r>
              <a:rPr lang="en-US" sz="3200" dirty="0">
                <a:solidFill>
                  <a:schemeClr val="bg1"/>
                </a:solidFill>
                <a:latin typeface="Calibri" panose="020F0502020204030204" pitchFamily="34" charset="0"/>
                <a:cs typeface="Calibri" panose="020F0502020204030204" pitchFamily="34" charset="0"/>
              </a:rPr>
              <a:t>11 Then David gave his son Solomon the plans for the vestibule, its houses, its treasuries, its upper chambers, its inner chambers, and the place of the mercy seat; </a:t>
            </a:r>
          </a:p>
          <a:p>
            <a:pPr>
              <a:lnSpc>
                <a:spcPct val="90000"/>
              </a:lnSpc>
            </a:pPr>
            <a:r>
              <a:rPr lang="en-US" sz="3200" dirty="0">
                <a:solidFill>
                  <a:schemeClr val="bg1"/>
                </a:solidFill>
                <a:latin typeface="Calibri" panose="020F0502020204030204" pitchFamily="34" charset="0"/>
                <a:cs typeface="Calibri" panose="020F0502020204030204" pitchFamily="34" charset="0"/>
              </a:rPr>
              <a:t>12 and the plans for all that he had by the Spirit, of the courts of the house of the LORD, of all the chambers all around, of the treasuries of the house of God, and of the treasuries for the dedicated things;</a:t>
            </a:r>
          </a:p>
        </p:txBody>
      </p:sp>
    </p:spTree>
    <p:extLst>
      <p:ext uri="{BB962C8B-B14F-4D97-AF65-F5344CB8AC3E}">
        <p14:creationId xmlns:p14="http://schemas.microsoft.com/office/powerpoint/2010/main" val="24508679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573491-4DEA-4CC7-6A52-631657F83C2E}"/>
            </a:ext>
          </a:extLst>
        </p:cNvPr>
        <p:cNvGrpSpPr/>
        <p:nvPr/>
      </p:nvGrpSpPr>
      <p:grpSpPr>
        <a:xfrm>
          <a:off x="0" y="0"/>
          <a:ext cx="0" cy="0"/>
          <a:chOff x="0" y="0"/>
          <a:chExt cx="0" cy="0"/>
        </a:xfrm>
      </p:grpSpPr>
      <p:pic>
        <p:nvPicPr>
          <p:cNvPr id="3" name="Picture 2" descr="A person with a crown on his head&#10;&#10;AI-generated content may be incorrect.">
            <a:extLst>
              <a:ext uri="{FF2B5EF4-FFF2-40B4-BE49-F238E27FC236}">
                <a16:creationId xmlns:a16="http://schemas.microsoft.com/office/drawing/2014/main" id="{C3D3BA57-7CD6-60EA-38F7-B798ACC659CB}"/>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63937DA-C2A8-3C58-6F7B-3EE2A66710E6}"/>
              </a:ext>
            </a:extLst>
          </p:cNvPr>
          <p:cNvSpPr txBox="1"/>
          <p:nvPr/>
        </p:nvSpPr>
        <p:spPr>
          <a:xfrm>
            <a:off x="627961" y="2247138"/>
            <a:ext cx="6786391" cy="2363724"/>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1 Chronicles 28:11,12,19</a:t>
            </a:r>
          </a:p>
          <a:p>
            <a:pPr>
              <a:lnSpc>
                <a:spcPct val="90000"/>
              </a:lnSpc>
            </a:pPr>
            <a:r>
              <a:rPr lang="en-US" sz="3200" dirty="0">
                <a:solidFill>
                  <a:schemeClr val="bg1"/>
                </a:solidFill>
                <a:latin typeface="Calibri" panose="020F0502020204030204" pitchFamily="34" charset="0"/>
                <a:cs typeface="Calibri" panose="020F0502020204030204" pitchFamily="34" charset="0"/>
              </a:rPr>
              <a:t>19 "All this," said David, "the LORD made me understand in writing, by His hand upon me, all the works of these plans." </a:t>
            </a:r>
          </a:p>
        </p:txBody>
      </p:sp>
    </p:spTree>
    <p:extLst>
      <p:ext uri="{BB962C8B-B14F-4D97-AF65-F5344CB8AC3E}">
        <p14:creationId xmlns:p14="http://schemas.microsoft.com/office/powerpoint/2010/main" val="17200975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4634DA-D5C7-C010-55B1-D98478478E67}"/>
            </a:ext>
          </a:extLst>
        </p:cNvPr>
        <p:cNvGrpSpPr/>
        <p:nvPr/>
      </p:nvGrpSpPr>
      <p:grpSpPr>
        <a:xfrm>
          <a:off x="0" y="0"/>
          <a:ext cx="0" cy="0"/>
          <a:chOff x="0" y="0"/>
          <a:chExt cx="0" cy="0"/>
        </a:xfrm>
      </p:grpSpPr>
      <p:pic>
        <p:nvPicPr>
          <p:cNvPr id="3" name="Picture 2" descr="A person with a crown on his head&#10;&#10;AI-generated content may be incorrect.">
            <a:extLst>
              <a:ext uri="{FF2B5EF4-FFF2-40B4-BE49-F238E27FC236}">
                <a16:creationId xmlns:a16="http://schemas.microsoft.com/office/drawing/2014/main" id="{DF167120-4F90-0503-4CC9-D1924314CA0B}"/>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14C26964-5936-871B-B30E-7029C26136F1}"/>
              </a:ext>
            </a:extLst>
          </p:cNvPr>
          <p:cNvSpPr txBox="1"/>
          <p:nvPr/>
        </p:nvSpPr>
        <p:spPr>
          <a:xfrm>
            <a:off x="738129" y="2385637"/>
            <a:ext cx="6312666" cy="2086725"/>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SET THE EXAMPLE. </a:t>
            </a:r>
          </a:p>
          <a:p>
            <a:pPr>
              <a:lnSpc>
                <a:spcPct val="90000"/>
              </a:lnSpc>
            </a:pPr>
            <a:r>
              <a:rPr lang="en-US" sz="3600" b="1" dirty="0">
                <a:solidFill>
                  <a:schemeClr val="bg1"/>
                </a:solidFill>
                <a:latin typeface="Calibri" panose="020F0502020204030204" pitchFamily="34" charset="0"/>
                <a:cs typeface="Calibri" panose="020F0502020204030204" pitchFamily="34" charset="0"/>
              </a:rPr>
              <a:t>SHARE THE VISION. </a:t>
            </a:r>
          </a:p>
          <a:p>
            <a:pPr>
              <a:lnSpc>
                <a:spcPct val="90000"/>
              </a:lnSpc>
            </a:pPr>
            <a:r>
              <a:rPr lang="en-US" sz="3600" b="1" dirty="0">
                <a:solidFill>
                  <a:schemeClr val="bg1"/>
                </a:solidFill>
                <a:latin typeface="Calibri" panose="020F0502020204030204" pitchFamily="34" charset="0"/>
                <a:cs typeface="Calibri" panose="020F0502020204030204" pitchFamily="34" charset="0"/>
              </a:rPr>
              <a:t>GOD WILL ORCHESTRATE THINGS AROUND THE VISION.</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517452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1D6BF4-8EC4-0ED2-811A-F15A5415AEDD}"/>
            </a:ext>
          </a:extLst>
        </p:cNvPr>
        <p:cNvGrpSpPr/>
        <p:nvPr/>
      </p:nvGrpSpPr>
      <p:grpSpPr>
        <a:xfrm>
          <a:off x="0" y="0"/>
          <a:ext cx="0" cy="0"/>
          <a:chOff x="0" y="0"/>
          <a:chExt cx="0" cy="0"/>
        </a:xfrm>
      </p:grpSpPr>
      <p:pic>
        <p:nvPicPr>
          <p:cNvPr id="3" name="Picture 2" descr="A person with a crown on his head&#10;&#10;AI-generated content may be incorrect.">
            <a:extLst>
              <a:ext uri="{FF2B5EF4-FFF2-40B4-BE49-F238E27FC236}">
                <a16:creationId xmlns:a16="http://schemas.microsoft.com/office/drawing/2014/main" id="{4352B2BC-B8DC-F6A5-4CA3-15FF81DD1BD1}"/>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6162B95-80AD-3F3B-9D72-2F615DBF98CE}"/>
              </a:ext>
            </a:extLst>
          </p:cNvPr>
          <p:cNvSpPr txBox="1"/>
          <p:nvPr/>
        </p:nvSpPr>
        <p:spPr>
          <a:xfrm>
            <a:off x="418639" y="361651"/>
            <a:ext cx="7612657" cy="6352508"/>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1 Chronicles 29:1-9</a:t>
            </a:r>
          </a:p>
          <a:p>
            <a:pPr>
              <a:lnSpc>
                <a:spcPct val="90000"/>
              </a:lnSpc>
            </a:pPr>
            <a:r>
              <a:rPr lang="en-US" sz="3200" dirty="0">
                <a:solidFill>
                  <a:schemeClr val="bg1"/>
                </a:solidFill>
                <a:latin typeface="Calibri" panose="020F0502020204030204" pitchFamily="34" charset="0"/>
                <a:cs typeface="Calibri" panose="020F0502020204030204" pitchFamily="34" charset="0"/>
              </a:rPr>
              <a:t>1 Furthermore King David said to all the assembly: "My son Solomon, whom alone God has chosen, is young and inexperienced; and the work is great, because the temple is not for man but for the LORD God. </a:t>
            </a:r>
          </a:p>
          <a:p>
            <a:pPr>
              <a:lnSpc>
                <a:spcPct val="90000"/>
              </a:lnSpc>
            </a:pPr>
            <a:r>
              <a:rPr lang="en-US" sz="3200" dirty="0">
                <a:solidFill>
                  <a:schemeClr val="bg1"/>
                </a:solidFill>
                <a:latin typeface="Calibri" panose="020F0502020204030204" pitchFamily="34" charset="0"/>
                <a:cs typeface="Calibri" panose="020F0502020204030204" pitchFamily="34" charset="0"/>
              </a:rPr>
              <a:t>2 Now for the house of my God I have prepared with all my might: gold for things to be made of gold, silver for things of silver, bronze for things of bronze, iron for things of iron, wood for things of wood, onyx stones, stones to be set, glistening stones of various colors, all kinds of precious stones, and marble slabs in abundance.</a:t>
            </a:r>
          </a:p>
        </p:txBody>
      </p:sp>
    </p:spTree>
    <p:extLst>
      <p:ext uri="{BB962C8B-B14F-4D97-AF65-F5344CB8AC3E}">
        <p14:creationId xmlns:p14="http://schemas.microsoft.com/office/powerpoint/2010/main" val="10285903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D9861-08A7-5309-CC0A-AF043F53F098}"/>
            </a:ext>
          </a:extLst>
        </p:cNvPr>
        <p:cNvGrpSpPr/>
        <p:nvPr/>
      </p:nvGrpSpPr>
      <p:grpSpPr>
        <a:xfrm>
          <a:off x="0" y="0"/>
          <a:ext cx="0" cy="0"/>
          <a:chOff x="0" y="0"/>
          <a:chExt cx="0" cy="0"/>
        </a:xfrm>
      </p:grpSpPr>
      <p:pic>
        <p:nvPicPr>
          <p:cNvPr id="3" name="Picture 2" descr="A person with a crown on his head&#10;&#10;AI-generated content may be incorrect.">
            <a:extLst>
              <a:ext uri="{FF2B5EF4-FFF2-40B4-BE49-F238E27FC236}">
                <a16:creationId xmlns:a16="http://schemas.microsoft.com/office/drawing/2014/main" id="{C7C71A58-B21B-BE0F-E1A8-3AEA4D0C2D37}"/>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89778D7B-B208-F3BE-2174-59DE84D5CE18}"/>
              </a:ext>
            </a:extLst>
          </p:cNvPr>
          <p:cNvSpPr txBox="1"/>
          <p:nvPr/>
        </p:nvSpPr>
        <p:spPr>
          <a:xfrm>
            <a:off x="605926" y="917543"/>
            <a:ext cx="7094864" cy="5022914"/>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1 Chronicles 29:1-9</a:t>
            </a:r>
          </a:p>
          <a:p>
            <a:pPr>
              <a:lnSpc>
                <a:spcPct val="90000"/>
              </a:lnSpc>
            </a:pPr>
            <a:r>
              <a:rPr lang="en-US" sz="3200" dirty="0">
                <a:solidFill>
                  <a:schemeClr val="bg1"/>
                </a:solidFill>
                <a:latin typeface="Calibri" panose="020F0502020204030204" pitchFamily="34" charset="0"/>
                <a:cs typeface="Calibri" panose="020F0502020204030204" pitchFamily="34" charset="0"/>
              </a:rPr>
              <a:t>3 Moreover, because I have set my affection on the house of my God, I have given to the house of my God, over and above all that I have prepared for the holy house, my own special treasure of gold and silver: </a:t>
            </a:r>
          </a:p>
          <a:p>
            <a:pPr>
              <a:lnSpc>
                <a:spcPct val="90000"/>
              </a:lnSpc>
            </a:pPr>
            <a:r>
              <a:rPr lang="en-US" sz="3200" dirty="0">
                <a:solidFill>
                  <a:schemeClr val="bg1"/>
                </a:solidFill>
                <a:latin typeface="Calibri" panose="020F0502020204030204" pitchFamily="34" charset="0"/>
                <a:cs typeface="Calibri" panose="020F0502020204030204" pitchFamily="34" charset="0"/>
              </a:rPr>
              <a:t>4 three thousand talents of gold, of the gold of Ophir, and seven thousand talents of refined silver, to overlay the walls of the houses; </a:t>
            </a:r>
          </a:p>
        </p:txBody>
      </p:sp>
    </p:spTree>
    <p:extLst>
      <p:ext uri="{BB962C8B-B14F-4D97-AF65-F5344CB8AC3E}">
        <p14:creationId xmlns:p14="http://schemas.microsoft.com/office/powerpoint/2010/main" val="4438199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7BAD60-8CC7-1EF7-EAFF-7C33322E5C25}"/>
            </a:ext>
          </a:extLst>
        </p:cNvPr>
        <p:cNvGrpSpPr/>
        <p:nvPr/>
      </p:nvGrpSpPr>
      <p:grpSpPr>
        <a:xfrm>
          <a:off x="0" y="0"/>
          <a:ext cx="0" cy="0"/>
          <a:chOff x="0" y="0"/>
          <a:chExt cx="0" cy="0"/>
        </a:xfrm>
      </p:grpSpPr>
      <p:pic>
        <p:nvPicPr>
          <p:cNvPr id="3" name="Picture 2" descr="A person with a crown on his head&#10;&#10;AI-generated content may be incorrect.">
            <a:extLst>
              <a:ext uri="{FF2B5EF4-FFF2-40B4-BE49-F238E27FC236}">
                <a16:creationId xmlns:a16="http://schemas.microsoft.com/office/drawing/2014/main" id="{CEBA7588-303D-A804-06D6-9568C77B2701}"/>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A8601408-4352-5915-66FF-9F5394ABAA45}"/>
              </a:ext>
            </a:extLst>
          </p:cNvPr>
          <p:cNvSpPr txBox="1"/>
          <p:nvPr/>
        </p:nvSpPr>
        <p:spPr>
          <a:xfrm>
            <a:off x="561858" y="917543"/>
            <a:ext cx="7094864" cy="5022914"/>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1 Chronicles 29:1-9</a:t>
            </a:r>
          </a:p>
          <a:p>
            <a:pPr>
              <a:lnSpc>
                <a:spcPct val="90000"/>
              </a:lnSpc>
            </a:pPr>
            <a:r>
              <a:rPr lang="en-US" sz="3200" dirty="0">
                <a:solidFill>
                  <a:schemeClr val="bg1"/>
                </a:solidFill>
                <a:latin typeface="Calibri" panose="020F0502020204030204" pitchFamily="34" charset="0"/>
                <a:cs typeface="Calibri" panose="020F0502020204030204" pitchFamily="34" charset="0"/>
              </a:rPr>
              <a:t>5 the gold for things of gold and the silver for things of silver, and for all kinds of work to be done by the hands of craftsmen. Who then is willing to consecrate himself this day to the LORD?" </a:t>
            </a:r>
          </a:p>
          <a:p>
            <a:pPr>
              <a:lnSpc>
                <a:spcPct val="90000"/>
              </a:lnSpc>
            </a:pPr>
            <a:r>
              <a:rPr lang="en-US" sz="3200" dirty="0">
                <a:solidFill>
                  <a:schemeClr val="bg1"/>
                </a:solidFill>
                <a:latin typeface="Calibri" panose="020F0502020204030204" pitchFamily="34" charset="0"/>
                <a:cs typeface="Calibri" panose="020F0502020204030204" pitchFamily="34" charset="0"/>
              </a:rPr>
              <a:t>6 Then the leaders of the fathers' houses, leaders of the tribes of Israel, the captains of thousands and of hundreds, with the officers over the king's work, offered willingly. </a:t>
            </a:r>
          </a:p>
        </p:txBody>
      </p:sp>
    </p:spTree>
    <p:extLst>
      <p:ext uri="{BB962C8B-B14F-4D97-AF65-F5344CB8AC3E}">
        <p14:creationId xmlns:p14="http://schemas.microsoft.com/office/powerpoint/2010/main" val="909848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94A96D-B568-3E16-A2DF-882E1FAF302C}"/>
            </a:ext>
          </a:extLst>
        </p:cNvPr>
        <p:cNvGrpSpPr/>
        <p:nvPr/>
      </p:nvGrpSpPr>
      <p:grpSpPr>
        <a:xfrm>
          <a:off x="0" y="0"/>
          <a:ext cx="0" cy="0"/>
          <a:chOff x="0" y="0"/>
          <a:chExt cx="0" cy="0"/>
        </a:xfrm>
      </p:grpSpPr>
      <p:pic>
        <p:nvPicPr>
          <p:cNvPr id="3" name="Picture 2" descr="A person with a crown on his head&#10;&#10;AI-generated content may be incorrect.">
            <a:extLst>
              <a:ext uri="{FF2B5EF4-FFF2-40B4-BE49-F238E27FC236}">
                <a16:creationId xmlns:a16="http://schemas.microsoft.com/office/drawing/2014/main" id="{93DA503D-2915-E742-A95D-51ECBEA4FA1C}"/>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10FA7F1C-456E-091C-91B1-2C03048242B6}"/>
              </a:ext>
            </a:extLst>
          </p:cNvPr>
          <p:cNvSpPr txBox="1"/>
          <p:nvPr/>
        </p:nvSpPr>
        <p:spPr>
          <a:xfrm>
            <a:off x="451690" y="252746"/>
            <a:ext cx="7491472" cy="6352508"/>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1 Chronicles 29:1-9</a:t>
            </a:r>
          </a:p>
          <a:p>
            <a:pPr>
              <a:lnSpc>
                <a:spcPct val="90000"/>
              </a:lnSpc>
            </a:pPr>
            <a:r>
              <a:rPr lang="en-US" sz="3200" dirty="0">
                <a:solidFill>
                  <a:schemeClr val="bg1"/>
                </a:solidFill>
                <a:latin typeface="Calibri" panose="020F0502020204030204" pitchFamily="34" charset="0"/>
                <a:cs typeface="Calibri" panose="020F0502020204030204" pitchFamily="34" charset="0"/>
              </a:rPr>
              <a:t>7 They gave for the work of the house of God five thousand talents and ten thousand darics of gold, ten thousand talents of silver, eighteen thousand talents of bronze, and one hundred thousand talents of iron. </a:t>
            </a:r>
          </a:p>
          <a:p>
            <a:pPr>
              <a:lnSpc>
                <a:spcPct val="90000"/>
              </a:lnSpc>
            </a:pPr>
            <a:r>
              <a:rPr lang="en-US" sz="3200" dirty="0">
                <a:solidFill>
                  <a:schemeClr val="bg1"/>
                </a:solidFill>
                <a:latin typeface="Calibri" panose="020F0502020204030204" pitchFamily="34" charset="0"/>
                <a:cs typeface="Calibri" panose="020F0502020204030204" pitchFamily="34" charset="0"/>
              </a:rPr>
              <a:t>8 And whoever had precious stones gave them to the treasury of the house of the LORD, into the hand of Jehiel the </a:t>
            </a:r>
            <a:r>
              <a:rPr lang="en-US" sz="3200" dirty="0" err="1">
                <a:solidFill>
                  <a:schemeClr val="bg1"/>
                </a:solidFill>
                <a:latin typeface="Calibri" panose="020F0502020204030204" pitchFamily="34" charset="0"/>
                <a:cs typeface="Calibri" panose="020F0502020204030204" pitchFamily="34" charset="0"/>
              </a:rPr>
              <a:t>Gershonite</a:t>
            </a:r>
            <a:r>
              <a:rPr lang="en-US" sz="3200" dirty="0">
                <a:solidFill>
                  <a:schemeClr val="bg1"/>
                </a:solidFill>
                <a:latin typeface="Calibri" panose="020F0502020204030204" pitchFamily="34" charset="0"/>
                <a:cs typeface="Calibri" panose="020F0502020204030204" pitchFamily="34" charset="0"/>
              </a:rPr>
              <a:t>. </a:t>
            </a:r>
          </a:p>
          <a:p>
            <a:pPr>
              <a:lnSpc>
                <a:spcPct val="90000"/>
              </a:lnSpc>
            </a:pPr>
            <a:r>
              <a:rPr lang="en-US" sz="3200" dirty="0">
                <a:solidFill>
                  <a:schemeClr val="bg1"/>
                </a:solidFill>
                <a:latin typeface="Calibri" panose="020F0502020204030204" pitchFamily="34" charset="0"/>
                <a:cs typeface="Calibri" panose="020F0502020204030204" pitchFamily="34" charset="0"/>
              </a:rPr>
              <a:t>9 Then the people rejoiced, for they had offered willingly, because with a loyal heart they had offered willingly to the LORD; and King David also rejoiced greatly.</a:t>
            </a:r>
          </a:p>
        </p:txBody>
      </p:sp>
    </p:spTree>
    <p:extLst>
      <p:ext uri="{BB962C8B-B14F-4D97-AF65-F5344CB8AC3E}">
        <p14:creationId xmlns:p14="http://schemas.microsoft.com/office/powerpoint/2010/main" val="37988923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3AEBCA-C1F8-E34D-1084-6E0F31BD6880}"/>
            </a:ext>
          </a:extLst>
        </p:cNvPr>
        <p:cNvGrpSpPr/>
        <p:nvPr/>
      </p:nvGrpSpPr>
      <p:grpSpPr>
        <a:xfrm>
          <a:off x="0" y="0"/>
          <a:ext cx="0" cy="0"/>
          <a:chOff x="0" y="0"/>
          <a:chExt cx="0" cy="0"/>
        </a:xfrm>
      </p:grpSpPr>
      <p:pic>
        <p:nvPicPr>
          <p:cNvPr id="3" name="Picture 2" descr="A person with a crown on his head&#10;&#10;AI-generated content may be incorrect.">
            <a:extLst>
              <a:ext uri="{FF2B5EF4-FFF2-40B4-BE49-F238E27FC236}">
                <a16:creationId xmlns:a16="http://schemas.microsoft.com/office/drawing/2014/main" id="{12D48CD9-1B1A-802F-482D-8572B26143BF}"/>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0FD3A1D4-0191-8C81-481C-EC5AC6C8CA9C}"/>
              </a:ext>
            </a:extLst>
          </p:cNvPr>
          <p:cNvSpPr txBox="1"/>
          <p:nvPr/>
        </p:nvSpPr>
        <p:spPr>
          <a:xfrm>
            <a:off x="760163" y="2634936"/>
            <a:ext cx="6312666" cy="1588127"/>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PREPARE FOR THE FUTURE. PASS ON WISDOM. </a:t>
            </a:r>
          </a:p>
          <a:p>
            <a:pPr>
              <a:lnSpc>
                <a:spcPct val="90000"/>
              </a:lnSpc>
            </a:pPr>
            <a:r>
              <a:rPr lang="en-US" sz="3600" b="1" dirty="0">
                <a:solidFill>
                  <a:schemeClr val="bg1"/>
                </a:solidFill>
                <a:latin typeface="Calibri" panose="020F0502020204030204" pitchFamily="34" charset="0"/>
                <a:cs typeface="Calibri" panose="020F0502020204030204" pitchFamily="34" charset="0"/>
              </a:rPr>
              <a:t>ENSURE CONTINUITY.</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551391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6D6260-C8D3-B0F0-7BB6-C740A0970350}"/>
            </a:ext>
          </a:extLst>
        </p:cNvPr>
        <p:cNvGrpSpPr/>
        <p:nvPr/>
      </p:nvGrpSpPr>
      <p:grpSpPr>
        <a:xfrm>
          <a:off x="0" y="0"/>
          <a:ext cx="0" cy="0"/>
          <a:chOff x="0" y="0"/>
          <a:chExt cx="0" cy="0"/>
        </a:xfrm>
      </p:grpSpPr>
      <p:pic>
        <p:nvPicPr>
          <p:cNvPr id="3" name="Picture 2" descr="A person with a crown on his head&#10;&#10;AI-generated content may be incorrect.">
            <a:extLst>
              <a:ext uri="{FF2B5EF4-FFF2-40B4-BE49-F238E27FC236}">
                <a16:creationId xmlns:a16="http://schemas.microsoft.com/office/drawing/2014/main" id="{A5158188-B896-419A-6839-16E09534AB4B}"/>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D35C845-2E00-27FA-3A73-DFB6687B7C2A}"/>
              </a:ext>
            </a:extLst>
          </p:cNvPr>
          <p:cNvSpPr txBox="1"/>
          <p:nvPr/>
        </p:nvSpPr>
        <p:spPr>
          <a:xfrm>
            <a:off x="528808" y="1582340"/>
            <a:ext cx="6885544" cy="3693319"/>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1 Chronicles 29:23,24</a:t>
            </a:r>
          </a:p>
          <a:p>
            <a:pPr>
              <a:lnSpc>
                <a:spcPct val="90000"/>
              </a:lnSpc>
            </a:pPr>
            <a:r>
              <a:rPr lang="en-US" sz="3200" dirty="0">
                <a:solidFill>
                  <a:schemeClr val="bg1"/>
                </a:solidFill>
                <a:latin typeface="Calibri" panose="020F0502020204030204" pitchFamily="34" charset="0"/>
                <a:cs typeface="Calibri" panose="020F0502020204030204" pitchFamily="34" charset="0"/>
              </a:rPr>
              <a:t>23 Then Solomon sat on the throne of the LORD as king instead of David his father, and prospered; and all Israel obeyed him. </a:t>
            </a:r>
          </a:p>
          <a:p>
            <a:pPr>
              <a:lnSpc>
                <a:spcPct val="90000"/>
              </a:lnSpc>
            </a:pPr>
            <a:r>
              <a:rPr lang="en-US" sz="3200" dirty="0">
                <a:solidFill>
                  <a:schemeClr val="bg1"/>
                </a:solidFill>
                <a:latin typeface="Calibri" panose="020F0502020204030204" pitchFamily="34" charset="0"/>
                <a:cs typeface="Calibri" panose="020F0502020204030204" pitchFamily="34" charset="0"/>
              </a:rPr>
              <a:t>24 All the leaders and the mighty men, and also all the sons of King David, submitted themselves to King Solomon.</a:t>
            </a:r>
          </a:p>
        </p:txBody>
      </p:sp>
    </p:spTree>
    <p:extLst>
      <p:ext uri="{BB962C8B-B14F-4D97-AF65-F5344CB8AC3E}">
        <p14:creationId xmlns:p14="http://schemas.microsoft.com/office/powerpoint/2010/main" val="9576324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438F51-184E-DE99-E27F-B95891E05D02}"/>
            </a:ext>
          </a:extLst>
        </p:cNvPr>
        <p:cNvGrpSpPr/>
        <p:nvPr/>
      </p:nvGrpSpPr>
      <p:grpSpPr>
        <a:xfrm>
          <a:off x="0" y="0"/>
          <a:ext cx="0" cy="0"/>
          <a:chOff x="0" y="0"/>
          <a:chExt cx="0" cy="0"/>
        </a:xfrm>
      </p:grpSpPr>
      <p:pic>
        <p:nvPicPr>
          <p:cNvPr id="3" name="Picture 2" descr="A person with a crown on his head&#10;&#10;AI-generated content may be incorrect.">
            <a:extLst>
              <a:ext uri="{FF2B5EF4-FFF2-40B4-BE49-F238E27FC236}">
                <a16:creationId xmlns:a16="http://schemas.microsoft.com/office/drawing/2014/main" id="{ACED915A-EAA4-5037-CC05-162D4B3787A3}"/>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01F9BDFD-1B9E-343C-0673-8B4D353706AC}"/>
              </a:ext>
            </a:extLst>
          </p:cNvPr>
          <p:cNvSpPr txBox="1"/>
          <p:nvPr/>
        </p:nvSpPr>
        <p:spPr>
          <a:xfrm>
            <a:off x="572875" y="1139142"/>
            <a:ext cx="6885544" cy="4579715"/>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Proverbs 4:3-7</a:t>
            </a:r>
          </a:p>
          <a:p>
            <a:pPr>
              <a:lnSpc>
                <a:spcPct val="90000"/>
              </a:lnSpc>
            </a:pPr>
            <a:r>
              <a:rPr lang="en-US" sz="3200" dirty="0">
                <a:solidFill>
                  <a:schemeClr val="bg1"/>
                </a:solidFill>
                <a:latin typeface="Calibri" panose="020F0502020204030204" pitchFamily="34" charset="0"/>
                <a:cs typeface="Calibri" panose="020F0502020204030204" pitchFamily="34" charset="0"/>
              </a:rPr>
              <a:t>3 When I was my father's son, Tender and the only one in the sight of my mother, </a:t>
            </a:r>
          </a:p>
          <a:p>
            <a:pPr>
              <a:lnSpc>
                <a:spcPct val="90000"/>
              </a:lnSpc>
            </a:pPr>
            <a:r>
              <a:rPr lang="en-US" sz="3200" dirty="0">
                <a:solidFill>
                  <a:schemeClr val="bg1"/>
                </a:solidFill>
                <a:latin typeface="Calibri" panose="020F0502020204030204" pitchFamily="34" charset="0"/>
                <a:cs typeface="Calibri" panose="020F0502020204030204" pitchFamily="34" charset="0"/>
              </a:rPr>
              <a:t>4 He also taught me, and said to me: "Let your heart retain my words; Keep my commands, and live. </a:t>
            </a:r>
          </a:p>
          <a:p>
            <a:pPr>
              <a:lnSpc>
                <a:spcPct val="90000"/>
              </a:lnSpc>
            </a:pPr>
            <a:r>
              <a:rPr lang="en-US" sz="3200" dirty="0">
                <a:solidFill>
                  <a:schemeClr val="bg1"/>
                </a:solidFill>
                <a:latin typeface="Calibri" panose="020F0502020204030204" pitchFamily="34" charset="0"/>
                <a:cs typeface="Calibri" panose="020F0502020204030204" pitchFamily="34" charset="0"/>
              </a:rPr>
              <a:t>5 Get wisdom! Get understanding! Do not forget, nor turn away from the words of my mouth. </a:t>
            </a:r>
          </a:p>
        </p:txBody>
      </p:sp>
    </p:spTree>
    <p:extLst>
      <p:ext uri="{BB962C8B-B14F-4D97-AF65-F5344CB8AC3E}">
        <p14:creationId xmlns:p14="http://schemas.microsoft.com/office/powerpoint/2010/main" val="286158892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14CB5A-C303-D2B4-6012-420AEFD02F7B}"/>
            </a:ext>
          </a:extLst>
        </p:cNvPr>
        <p:cNvGrpSpPr/>
        <p:nvPr/>
      </p:nvGrpSpPr>
      <p:grpSpPr>
        <a:xfrm>
          <a:off x="0" y="0"/>
          <a:ext cx="0" cy="0"/>
          <a:chOff x="0" y="0"/>
          <a:chExt cx="0" cy="0"/>
        </a:xfrm>
      </p:grpSpPr>
      <p:pic>
        <p:nvPicPr>
          <p:cNvPr id="3" name="Picture 2" descr="A person with a crown on his head&#10;&#10;AI-generated content may be incorrect.">
            <a:extLst>
              <a:ext uri="{FF2B5EF4-FFF2-40B4-BE49-F238E27FC236}">
                <a16:creationId xmlns:a16="http://schemas.microsoft.com/office/drawing/2014/main" id="{CA59A9D4-13BD-19E2-4C91-774A5345FA28}"/>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4DBBE4EE-4215-06CC-DA43-94634C236927}"/>
              </a:ext>
            </a:extLst>
          </p:cNvPr>
          <p:cNvSpPr txBox="1"/>
          <p:nvPr/>
        </p:nvSpPr>
        <p:spPr>
          <a:xfrm>
            <a:off x="616942" y="1803939"/>
            <a:ext cx="6885544" cy="3250121"/>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Proverbs 4:3-7</a:t>
            </a:r>
          </a:p>
          <a:p>
            <a:pPr>
              <a:lnSpc>
                <a:spcPct val="90000"/>
              </a:lnSpc>
            </a:pPr>
            <a:r>
              <a:rPr lang="en-US" sz="3200" dirty="0">
                <a:solidFill>
                  <a:schemeClr val="bg1"/>
                </a:solidFill>
                <a:latin typeface="Calibri" panose="020F0502020204030204" pitchFamily="34" charset="0"/>
                <a:cs typeface="Calibri" panose="020F0502020204030204" pitchFamily="34" charset="0"/>
              </a:rPr>
              <a:t>6 Do not forsake her, and she will preserve you; Love her, and she will keep you. </a:t>
            </a:r>
          </a:p>
          <a:p>
            <a:pPr>
              <a:lnSpc>
                <a:spcPct val="90000"/>
              </a:lnSpc>
            </a:pPr>
            <a:r>
              <a:rPr lang="en-US" sz="3200" dirty="0">
                <a:solidFill>
                  <a:schemeClr val="bg1"/>
                </a:solidFill>
                <a:latin typeface="Calibri" panose="020F0502020204030204" pitchFamily="34" charset="0"/>
                <a:cs typeface="Calibri" panose="020F0502020204030204" pitchFamily="34" charset="0"/>
              </a:rPr>
              <a:t>7 Wisdom is the principal thing; Therefore get wisdom. And in all your getting, get understanding. </a:t>
            </a:r>
          </a:p>
        </p:txBody>
      </p:sp>
    </p:spTree>
    <p:extLst>
      <p:ext uri="{BB962C8B-B14F-4D97-AF65-F5344CB8AC3E}">
        <p14:creationId xmlns:p14="http://schemas.microsoft.com/office/powerpoint/2010/main" val="373830407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515AE2-C58A-660A-8F84-A50E03F062CE}"/>
            </a:ext>
          </a:extLst>
        </p:cNvPr>
        <p:cNvGrpSpPr/>
        <p:nvPr/>
      </p:nvGrpSpPr>
      <p:grpSpPr>
        <a:xfrm>
          <a:off x="0" y="0"/>
          <a:ext cx="0" cy="0"/>
          <a:chOff x="0" y="0"/>
          <a:chExt cx="0" cy="0"/>
        </a:xfrm>
      </p:grpSpPr>
      <p:pic>
        <p:nvPicPr>
          <p:cNvPr id="3" name="Picture 2" descr="A person with a crown on his head&#10;&#10;AI-generated content may be incorrect.">
            <a:extLst>
              <a:ext uri="{FF2B5EF4-FFF2-40B4-BE49-F238E27FC236}">
                <a16:creationId xmlns:a16="http://schemas.microsoft.com/office/drawing/2014/main" id="{067C98D6-19E6-6D33-1100-FC1D277B1B04}"/>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2A413142-CA96-325E-947E-AF6A7FD2273E}"/>
              </a:ext>
            </a:extLst>
          </p:cNvPr>
          <p:cNvSpPr txBox="1"/>
          <p:nvPr/>
        </p:nvSpPr>
        <p:spPr>
          <a:xfrm>
            <a:off x="627960" y="2884235"/>
            <a:ext cx="6709273" cy="1089529"/>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SERVE YOUR GENERATION ACCORDING TO GOD’S PURPOSE</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8124905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5C9B1A-7D5E-1B45-1F9C-E4C71EFA7EF3}"/>
            </a:ext>
          </a:extLst>
        </p:cNvPr>
        <p:cNvGrpSpPr/>
        <p:nvPr/>
      </p:nvGrpSpPr>
      <p:grpSpPr>
        <a:xfrm>
          <a:off x="0" y="0"/>
          <a:ext cx="0" cy="0"/>
          <a:chOff x="0" y="0"/>
          <a:chExt cx="0" cy="0"/>
        </a:xfrm>
      </p:grpSpPr>
      <p:pic>
        <p:nvPicPr>
          <p:cNvPr id="3" name="Picture 2" descr="A person with a crown on his head&#10;&#10;AI-generated content may be incorrect.">
            <a:extLst>
              <a:ext uri="{FF2B5EF4-FFF2-40B4-BE49-F238E27FC236}">
                <a16:creationId xmlns:a16="http://schemas.microsoft.com/office/drawing/2014/main" id="{B18791C3-009A-5E4C-E4ED-8EC70299CE8E}"/>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51EF1A3E-341F-4214-5CF5-87E0E502C460}"/>
              </a:ext>
            </a:extLst>
          </p:cNvPr>
          <p:cNvSpPr txBox="1"/>
          <p:nvPr/>
        </p:nvSpPr>
        <p:spPr>
          <a:xfrm>
            <a:off x="638976" y="2247138"/>
            <a:ext cx="6599106" cy="2363724"/>
          </a:xfrm>
          <a:prstGeom prst="rect">
            <a:avLst/>
          </a:prstGeom>
          <a:noFill/>
        </p:spPr>
        <p:txBody>
          <a:bodyPr wrap="square" rtlCol="0">
            <a:spAutoFit/>
          </a:bodyPr>
          <a:lstStyle/>
          <a:p>
            <a:pPr>
              <a:lnSpc>
                <a:spcPct val="90000"/>
              </a:lnSpc>
            </a:pPr>
            <a:r>
              <a:rPr lang="en-US" sz="3600" dirty="0">
                <a:solidFill>
                  <a:schemeClr val="bg1"/>
                </a:solidFill>
                <a:latin typeface="Calibri" panose="020F0502020204030204" pitchFamily="34" charset="0"/>
                <a:cs typeface="Calibri" panose="020F0502020204030204" pitchFamily="34" charset="0"/>
              </a:rPr>
              <a:t>Acts 13:36</a:t>
            </a:r>
          </a:p>
          <a:p>
            <a:pPr>
              <a:lnSpc>
                <a:spcPct val="90000"/>
              </a:lnSpc>
            </a:pPr>
            <a:r>
              <a:rPr lang="en-US" sz="3200" dirty="0">
                <a:solidFill>
                  <a:schemeClr val="bg1"/>
                </a:solidFill>
                <a:latin typeface="Calibri" panose="020F0502020204030204" pitchFamily="34" charset="0"/>
                <a:cs typeface="Calibri" panose="020F0502020204030204" pitchFamily="34" charset="0"/>
              </a:rPr>
              <a:t>For David, after he had served his own generation by the will of God, fell asleep, was buried with his fathers, and saw corruption; </a:t>
            </a:r>
          </a:p>
        </p:txBody>
      </p:sp>
    </p:spTree>
    <p:extLst>
      <p:ext uri="{BB962C8B-B14F-4D97-AF65-F5344CB8AC3E}">
        <p14:creationId xmlns:p14="http://schemas.microsoft.com/office/powerpoint/2010/main" val="40680065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0E200A-2189-8C1E-6FAB-CC883C0572AD}"/>
            </a:ext>
          </a:extLst>
        </p:cNvPr>
        <p:cNvGrpSpPr/>
        <p:nvPr/>
      </p:nvGrpSpPr>
      <p:grpSpPr>
        <a:xfrm>
          <a:off x="0" y="0"/>
          <a:ext cx="0" cy="0"/>
          <a:chOff x="0" y="0"/>
          <a:chExt cx="0" cy="0"/>
        </a:xfrm>
      </p:grpSpPr>
      <p:pic>
        <p:nvPicPr>
          <p:cNvPr id="3" name="Picture 2" descr="A person with a crown on his head&#10;&#10;AI-generated content may be incorrect.">
            <a:extLst>
              <a:ext uri="{FF2B5EF4-FFF2-40B4-BE49-F238E27FC236}">
                <a16:creationId xmlns:a16="http://schemas.microsoft.com/office/drawing/2014/main" id="{3918FB37-331A-1C3D-2303-1192E0976682}"/>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CE7E111E-E4AC-DB36-30A5-46D9E2DB126D}"/>
              </a:ext>
            </a:extLst>
          </p:cNvPr>
          <p:cNvSpPr txBox="1"/>
          <p:nvPr/>
        </p:nvSpPr>
        <p:spPr>
          <a:xfrm>
            <a:off x="661010" y="3133534"/>
            <a:ext cx="6709273" cy="590931"/>
          </a:xfrm>
          <a:prstGeom prst="rect">
            <a:avLst/>
          </a:prstGeom>
          <a:noFill/>
        </p:spPr>
        <p:txBody>
          <a:bodyPr wrap="square" rtlCol="0">
            <a:spAutoFit/>
          </a:bodyPr>
          <a:lstStyle/>
          <a:p>
            <a:pPr>
              <a:lnSpc>
                <a:spcPct val="90000"/>
              </a:lnSpc>
            </a:pPr>
            <a:r>
              <a:rPr lang="en-US" sz="3600" b="1" dirty="0">
                <a:solidFill>
                  <a:schemeClr val="bg1"/>
                </a:solidFill>
                <a:latin typeface="Calibri" panose="020F0502020204030204" pitchFamily="34" charset="0"/>
                <a:cs typeface="Calibri" panose="020F0502020204030204" pitchFamily="34" charset="0"/>
              </a:rPr>
              <a:t>SUMMARY</a:t>
            </a:r>
            <a:endParaRPr lang="en-IN" sz="36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0602196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8A409-8195-1354-D87A-F8757A6F6C33}"/>
            </a:ext>
          </a:extLst>
        </p:cNvPr>
        <p:cNvGrpSpPr/>
        <p:nvPr/>
      </p:nvGrpSpPr>
      <p:grpSpPr>
        <a:xfrm>
          <a:off x="0" y="0"/>
          <a:ext cx="0" cy="0"/>
          <a:chOff x="0" y="0"/>
          <a:chExt cx="0" cy="0"/>
        </a:xfrm>
      </p:grpSpPr>
      <p:pic>
        <p:nvPicPr>
          <p:cNvPr id="3" name="Picture 2" descr="A person with a crown on his head&#10;&#10;AI-generated content may be incorrect.">
            <a:extLst>
              <a:ext uri="{FF2B5EF4-FFF2-40B4-BE49-F238E27FC236}">
                <a16:creationId xmlns:a16="http://schemas.microsoft.com/office/drawing/2014/main" id="{FFBCE1ED-5329-53AD-8400-52C7F114A8C2}"/>
              </a:ext>
            </a:extLst>
          </p:cNvPr>
          <p:cNvPicPr>
            <a:picLocks noChangeAspect="1"/>
          </p:cNvPicPr>
          <p:nvPr/>
        </p:nvPicPr>
        <p:blipFill>
          <a:blip r:embed="rId2"/>
          <a:stretch>
            <a:fillRect/>
          </a:stretch>
        </p:blipFill>
        <p:spPr>
          <a:xfrm>
            <a:off x="0" y="0"/>
            <a:ext cx="12192000" cy="6858000"/>
          </a:xfrm>
          <a:prstGeom prst="rect">
            <a:avLst/>
          </a:prstGeom>
        </p:spPr>
      </p:pic>
      <p:sp>
        <p:nvSpPr>
          <p:cNvPr id="4" name="TextBox 3">
            <a:extLst>
              <a:ext uri="{FF2B5EF4-FFF2-40B4-BE49-F238E27FC236}">
                <a16:creationId xmlns:a16="http://schemas.microsoft.com/office/drawing/2014/main" id="{360A62E7-4DA3-8107-70CF-C6F188DAD6C8}"/>
              </a:ext>
            </a:extLst>
          </p:cNvPr>
          <p:cNvSpPr txBox="1"/>
          <p:nvPr/>
        </p:nvSpPr>
        <p:spPr>
          <a:xfrm>
            <a:off x="429656" y="504231"/>
            <a:ext cx="7381303" cy="6075509"/>
          </a:xfrm>
          <a:prstGeom prst="rect">
            <a:avLst/>
          </a:prstGeom>
          <a:noFill/>
        </p:spPr>
        <p:txBody>
          <a:bodyPr wrap="square" rtlCol="0">
            <a:spAutoFit/>
          </a:bodyPr>
          <a:lstStyle/>
          <a:p>
            <a:pPr marL="447675" indent="-447675">
              <a:lnSpc>
                <a:spcPct val="90000"/>
              </a:lnSpc>
              <a:buFont typeface="Arial" panose="020B0604020202020204" pitchFamily="34" charset="0"/>
              <a:buChar char="•"/>
            </a:pPr>
            <a:r>
              <a:rPr lang="en-US" sz="3600" b="1" dirty="0">
                <a:solidFill>
                  <a:schemeClr val="bg1"/>
                </a:solidFill>
                <a:latin typeface="Calibri" panose="020F0502020204030204" pitchFamily="34" charset="0"/>
                <a:cs typeface="Calibri" panose="020F0502020204030204" pitchFamily="34" charset="0"/>
              </a:rPr>
              <a:t>Follow God’s plan</a:t>
            </a:r>
          </a:p>
          <a:p>
            <a:pPr marL="447675" indent="-447675">
              <a:lnSpc>
                <a:spcPct val="90000"/>
              </a:lnSpc>
              <a:buFont typeface="Arial" panose="020B0604020202020204" pitchFamily="34" charset="0"/>
              <a:buChar char="•"/>
            </a:pPr>
            <a:r>
              <a:rPr lang="en-US" sz="3600" b="1" dirty="0">
                <a:solidFill>
                  <a:schemeClr val="bg1"/>
                </a:solidFill>
                <a:latin typeface="Calibri" panose="020F0502020204030204" pitchFamily="34" charset="0"/>
                <a:cs typeface="Calibri" panose="020F0502020204030204" pitchFamily="34" charset="0"/>
              </a:rPr>
              <a:t>Ensure an orderly and clean handover</a:t>
            </a:r>
          </a:p>
          <a:p>
            <a:pPr marL="447675" indent="-447675">
              <a:lnSpc>
                <a:spcPct val="90000"/>
              </a:lnSpc>
              <a:buFont typeface="Arial" panose="020B0604020202020204" pitchFamily="34" charset="0"/>
              <a:buChar char="•"/>
            </a:pPr>
            <a:r>
              <a:rPr lang="en-US" sz="3600" b="1" dirty="0">
                <a:solidFill>
                  <a:schemeClr val="bg1"/>
                </a:solidFill>
                <a:latin typeface="Calibri" panose="020F0502020204030204" pitchFamily="34" charset="0"/>
                <a:cs typeface="Calibri" panose="020F0502020204030204" pitchFamily="34" charset="0"/>
              </a:rPr>
              <a:t>Depend on the Spirit’s empowering for every assignment</a:t>
            </a:r>
          </a:p>
          <a:p>
            <a:pPr marL="447675" indent="-447675">
              <a:lnSpc>
                <a:spcPct val="90000"/>
              </a:lnSpc>
              <a:buFont typeface="Arial" panose="020B0604020202020204" pitchFamily="34" charset="0"/>
              <a:buChar char="•"/>
            </a:pPr>
            <a:r>
              <a:rPr lang="en-US" sz="3600" b="1" dirty="0">
                <a:solidFill>
                  <a:schemeClr val="bg1"/>
                </a:solidFill>
                <a:latin typeface="Calibri" panose="020F0502020204030204" pitchFamily="34" charset="0"/>
                <a:cs typeface="Calibri" panose="020F0502020204030204" pitchFamily="34" charset="0"/>
              </a:rPr>
              <a:t>Set the example. Share the vision. God will orchestrate things around the vision.</a:t>
            </a:r>
          </a:p>
          <a:p>
            <a:pPr marL="447675" indent="-447675">
              <a:lnSpc>
                <a:spcPct val="90000"/>
              </a:lnSpc>
              <a:buFont typeface="Arial" panose="020B0604020202020204" pitchFamily="34" charset="0"/>
              <a:buChar char="•"/>
            </a:pPr>
            <a:r>
              <a:rPr lang="en-US" sz="3600" b="1" dirty="0">
                <a:solidFill>
                  <a:schemeClr val="bg1"/>
                </a:solidFill>
                <a:latin typeface="Calibri" panose="020F0502020204030204" pitchFamily="34" charset="0"/>
                <a:cs typeface="Calibri" panose="020F0502020204030204" pitchFamily="34" charset="0"/>
              </a:rPr>
              <a:t>Prepare for the future. Pass on wisdom. Ensure continuity. </a:t>
            </a:r>
          </a:p>
          <a:p>
            <a:pPr marL="447675" indent="-447675">
              <a:lnSpc>
                <a:spcPct val="90000"/>
              </a:lnSpc>
              <a:buFont typeface="Arial" panose="020B0604020202020204" pitchFamily="34" charset="0"/>
              <a:buChar char="•"/>
            </a:pPr>
            <a:r>
              <a:rPr lang="en-US" sz="3600" b="1" dirty="0">
                <a:solidFill>
                  <a:schemeClr val="bg1"/>
                </a:solidFill>
                <a:latin typeface="Calibri" panose="020F0502020204030204" pitchFamily="34" charset="0"/>
                <a:cs typeface="Calibri" panose="020F0502020204030204" pitchFamily="34" charset="0"/>
              </a:rPr>
              <a:t>Serve your generation according to God’s purpose</a:t>
            </a:r>
          </a:p>
        </p:txBody>
      </p:sp>
    </p:spTree>
    <p:extLst>
      <p:ext uri="{BB962C8B-B14F-4D97-AF65-F5344CB8AC3E}">
        <p14:creationId xmlns:p14="http://schemas.microsoft.com/office/powerpoint/2010/main" val="187407214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308</TotalTime>
  <Words>1113</Words>
  <Application>Microsoft Macintosh PowerPoint</Application>
  <PresentationFormat>Widescreen</PresentationFormat>
  <Paragraphs>60</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APCWO Media License</dc:creator>
  <cp:lastModifiedBy>APCWO Media License</cp:lastModifiedBy>
  <cp:revision>9</cp:revision>
  <dcterms:created xsi:type="dcterms:W3CDTF">2026-10-22T06:56:38Z</dcterms:created>
  <dcterms:modified xsi:type="dcterms:W3CDTF">2026-10-23T04:38:14Z</dcterms:modified>
</cp:coreProperties>
</file>