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p:scale>
          <a:sx n="100" d="100"/>
          <a:sy n="100" d="100"/>
        </p:scale>
        <p:origin x="1448" y="5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2D674-71F9-5F12-D760-04C2031E3BD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291E8A8-B423-8023-04CE-FF3100C350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AD47641-D51D-ADEA-82CF-2A04C6C8C25B}"/>
              </a:ext>
            </a:extLst>
          </p:cNvPr>
          <p:cNvSpPr>
            <a:spLocks noGrp="1"/>
          </p:cNvSpPr>
          <p:nvPr>
            <p:ph type="dt" sz="half" idx="10"/>
          </p:nvPr>
        </p:nvSpPr>
        <p:spPr/>
        <p:txBody>
          <a:bodyPr/>
          <a:lstStyle/>
          <a:p>
            <a:fld id="{0F68508B-77CF-E949-BBBF-9EDF929D0926}" type="datetimeFigureOut">
              <a:rPr lang="en-US" smtClean="0"/>
              <a:t>10/1/26</a:t>
            </a:fld>
            <a:endParaRPr lang="en-US"/>
          </a:p>
        </p:txBody>
      </p:sp>
      <p:sp>
        <p:nvSpPr>
          <p:cNvPr id="5" name="Footer Placeholder 4">
            <a:extLst>
              <a:ext uri="{FF2B5EF4-FFF2-40B4-BE49-F238E27FC236}">
                <a16:creationId xmlns:a16="http://schemas.microsoft.com/office/drawing/2014/main" id="{4CAC80EC-4C0B-D181-3A0D-A0382E1E21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8B2746-1338-B2CA-AFD5-3DA6695BEB5A}"/>
              </a:ext>
            </a:extLst>
          </p:cNvPr>
          <p:cNvSpPr>
            <a:spLocks noGrp="1"/>
          </p:cNvSpPr>
          <p:nvPr>
            <p:ph type="sldNum" sz="quarter" idx="12"/>
          </p:nvPr>
        </p:nvSpPr>
        <p:spPr/>
        <p:txBody>
          <a:bodyPr/>
          <a:lstStyle/>
          <a:p>
            <a:fld id="{11AFC199-D3AD-6442-B38C-D190056951EE}" type="slidenum">
              <a:rPr lang="en-US" smtClean="0"/>
              <a:t>‹#›</a:t>
            </a:fld>
            <a:endParaRPr lang="en-US"/>
          </a:p>
        </p:txBody>
      </p:sp>
    </p:spTree>
    <p:extLst>
      <p:ext uri="{BB962C8B-B14F-4D97-AF65-F5344CB8AC3E}">
        <p14:creationId xmlns:p14="http://schemas.microsoft.com/office/powerpoint/2010/main" val="1472983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7DA60-0DCF-BF6F-7E4F-6A7F61A7BEC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5B092E0-3E86-40F9-8788-D63505B0FCD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65452E4-8C59-505C-31D3-B260BFF308BB}"/>
              </a:ext>
            </a:extLst>
          </p:cNvPr>
          <p:cNvSpPr>
            <a:spLocks noGrp="1"/>
          </p:cNvSpPr>
          <p:nvPr>
            <p:ph type="dt" sz="half" idx="10"/>
          </p:nvPr>
        </p:nvSpPr>
        <p:spPr/>
        <p:txBody>
          <a:bodyPr/>
          <a:lstStyle/>
          <a:p>
            <a:fld id="{0F68508B-77CF-E949-BBBF-9EDF929D0926}" type="datetimeFigureOut">
              <a:rPr lang="en-US" smtClean="0"/>
              <a:t>10/1/26</a:t>
            </a:fld>
            <a:endParaRPr lang="en-US"/>
          </a:p>
        </p:txBody>
      </p:sp>
      <p:sp>
        <p:nvSpPr>
          <p:cNvPr id="5" name="Footer Placeholder 4">
            <a:extLst>
              <a:ext uri="{FF2B5EF4-FFF2-40B4-BE49-F238E27FC236}">
                <a16:creationId xmlns:a16="http://schemas.microsoft.com/office/drawing/2014/main" id="{3293BE43-6943-DE56-33B1-F3C18C7923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D17646-1F02-CB2C-6AF3-DCF4DDEAEC38}"/>
              </a:ext>
            </a:extLst>
          </p:cNvPr>
          <p:cNvSpPr>
            <a:spLocks noGrp="1"/>
          </p:cNvSpPr>
          <p:nvPr>
            <p:ph type="sldNum" sz="quarter" idx="12"/>
          </p:nvPr>
        </p:nvSpPr>
        <p:spPr/>
        <p:txBody>
          <a:bodyPr/>
          <a:lstStyle/>
          <a:p>
            <a:fld id="{11AFC199-D3AD-6442-B38C-D190056951EE}" type="slidenum">
              <a:rPr lang="en-US" smtClean="0"/>
              <a:t>‹#›</a:t>
            </a:fld>
            <a:endParaRPr lang="en-US"/>
          </a:p>
        </p:txBody>
      </p:sp>
    </p:spTree>
    <p:extLst>
      <p:ext uri="{BB962C8B-B14F-4D97-AF65-F5344CB8AC3E}">
        <p14:creationId xmlns:p14="http://schemas.microsoft.com/office/powerpoint/2010/main" val="567972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E8D16-6E93-D4CE-FC6C-15CBC8E3CCA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24BAAD4-7572-A6ED-E762-B6E3CE7FD8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8162324-B55D-1054-DBF0-00040654F534}"/>
              </a:ext>
            </a:extLst>
          </p:cNvPr>
          <p:cNvSpPr>
            <a:spLocks noGrp="1"/>
          </p:cNvSpPr>
          <p:nvPr>
            <p:ph type="dt" sz="half" idx="10"/>
          </p:nvPr>
        </p:nvSpPr>
        <p:spPr/>
        <p:txBody>
          <a:bodyPr/>
          <a:lstStyle/>
          <a:p>
            <a:fld id="{0F68508B-77CF-E949-BBBF-9EDF929D0926}" type="datetimeFigureOut">
              <a:rPr lang="en-US" smtClean="0"/>
              <a:t>10/1/26</a:t>
            </a:fld>
            <a:endParaRPr lang="en-US"/>
          </a:p>
        </p:txBody>
      </p:sp>
      <p:sp>
        <p:nvSpPr>
          <p:cNvPr id="5" name="Footer Placeholder 4">
            <a:extLst>
              <a:ext uri="{FF2B5EF4-FFF2-40B4-BE49-F238E27FC236}">
                <a16:creationId xmlns:a16="http://schemas.microsoft.com/office/drawing/2014/main" id="{273C125B-366C-3646-7782-5FE4825E57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DDA890-1FFA-F2B8-6334-384EEBA5A153}"/>
              </a:ext>
            </a:extLst>
          </p:cNvPr>
          <p:cNvSpPr>
            <a:spLocks noGrp="1"/>
          </p:cNvSpPr>
          <p:nvPr>
            <p:ph type="sldNum" sz="quarter" idx="12"/>
          </p:nvPr>
        </p:nvSpPr>
        <p:spPr/>
        <p:txBody>
          <a:bodyPr/>
          <a:lstStyle/>
          <a:p>
            <a:fld id="{11AFC199-D3AD-6442-B38C-D190056951EE}" type="slidenum">
              <a:rPr lang="en-US" smtClean="0"/>
              <a:t>‹#›</a:t>
            </a:fld>
            <a:endParaRPr lang="en-US"/>
          </a:p>
        </p:txBody>
      </p:sp>
    </p:spTree>
    <p:extLst>
      <p:ext uri="{BB962C8B-B14F-4D97-AF65-F5344CB8AC3E}">
        <p14:creationId xmlns:p14="http://schemas.microsoft.com/office/powerpoint/2010/main" val="2815803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CBD77-7B77-37EF-69C2-1A2880896FB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B53A2CE-2D0A-411D-29EB-4BED070C1A6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701F3E9-F72F-B8B8-066E-D11318074F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654EFF92-5DDD-5C2B-FBD3-7C4C88F974DB}"/>
              </a:ext>
            </a:extLst>
          </p:cNvPr>
          <p:cNvSpPr>
            <a:spLocks noGrp="1"/>
          </p:cNvSpPr>
          <p:nvPr>
            <p:ph type="dt" sz="half" idx="10"/>
          </p:nvPr>
        </p:nvSpPr>
        <p:spPr/>
        <p:txBody>
          <a:bodyPr/>
          <a:lstStyle/>
          <a:p>
            <a:fld id="{0F68508B-77CF-E949-BBBF-9EDF929D0926}" type="datetimeFigureOut">
              <a:rPr lang="en-US" smtClean="0"/>
              <a:t>10/1/26</a:t>
            </a:fld>
            <a:endParaRPr lang="en-US"/>
          </a:p>
        </p:txBody>
      </p:sp>
      <p:sp>
        <p:nvSpPr>
          <p:cNvPr id="6" name="Footer Placeholder 5">
            <a:extLst>
              <a:ext uri="{FF2B5EF4-FFF2-40B4-BE49-F238E27FC236}">
                <a16:creationId xmlns:a16="http://schemas.microsoft.com/office/drawing/2014/main" id="{63DDA323-E6BF-CCA6-0332-CC7D12A126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A67057-2A74-28BC-0500-3AE02461AD14}"/>
              </a:ext>
            </a:extLst>
          </p:cNvPr>
          <p:cNvSpPr>
            <a:spLocks noGrp="1"/>
          </p:cNvSpPr>
          <p:nvPr>
            <p:ph type="sldNum" sz="quarter" idx="12"/>
          </p:nvPr>
        </p:nvSpPr>
        <p:spPr/>
        <p:txBody>
          <a:bodyPr/>
          <a:lstStyle/>
          <a:p>
            <a:fld id="{11AFC199-D3AD-6442-B38C-D190056951EE}" type="slidenum">
              <a:rPr lang="en-US" smtClean="0"/>
              <a:t>‹#›</a:t>
            </a:fld>
            <a:endParaRPr lang="en-US"/>
          </a:p>
        </p:txBody>
      </p:sp>
    </p:spTree>
    <p:extLst>
      <p:ext uri="{BB962C8B-B14F-4D97-AF65-F5344CB8AC3E}">
        <p14:creationId xmlns:p14="http://schemas.microsoft.com/office/powerpoint/2010/main" val="1638139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2DD1-B1C3-9DE1-D609-8CFC360829D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35E5F7-FF58-7442-B256-3618698EDE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57732DC-4459-A0BB-EAE7-F0E62CD2D5E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64582B6-5752-7526-F142-A6B2AB20E6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04915DA-DA69-F3E4-041A-3BD27B7DF39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F625864-7DC8-5D12-ECC5-14C23C0303E3}"/>
              </a:ext>
            </a:extLst>
          </p:cNvPr>
          <p:cNvSpPr>
            <a:spLocks noGrp="1"/>
          </p:cNvSpPr>
          <p:nvPr>
            <p:ph type="dt" sz="half" idx="10"/>
          </p:nvPr>
        </p:nvSpPr>
        <p:spPr/>
        <p:txBody>
          <a:bodyPr/>
          <a:lstStyle/>
          <a:p>
            <a:fld id="{0F68508B-77CF-E949-BBBF-9EDF929D0926}" type="datetimeFigureOut">
              <a:rPr lang="en-US" smtClean="0"/>
              <a:t>10/1/26</a:t>
            </a:fld>
            <a:endParaRPr lang="en-US"/>
          </a:p>
        </p:txBody>
      </p:sp>
      <p:sp>
        <p:nvSpPr>
          <p:cNvPr id="8" name="Footer Placeholder 7">
            <a:extLst>
              <a:ext uri="{FF2B5EF4-FFF2-40B4-BE49-F238E27FC236}">
                <a16:creationId xmlns:a16="http://schemas.microsoft.com/office/drawing/2014/main" id="{8775BAE4-28C5-003D-71B3-DB7097E2C9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C14D9F-6C59-84B4-C4D1-AE6965B23A71}"/>
              </a:ext>
            </a:extLst>
          </p:cNvPr>
          <p:cNvSpPr>
            <a:spLocks noGrp="1"/>
          </p:cNvSpPr>
          <p:nvPr>
            <p:ph type="sldNum" sz="quarter" idx="12"/>
          </p:nvPr>
        </p:nvSpPr>
        <p:spPr/>
        <p:txBody>
          <a:bodyPr/>
          <a:lstStyle/>
          <a:p>
            <a:fld id="{11AFC199-D3AD-6442-B38C-D190056951EE}" type="slidenum">
              <a:rPr lang="en-US" smtClean="0"/>
              <a:t>‹#›</a:t>
            </a:fld>
            <a:endParaRPr lang="en-US"/>
          </a:p>
        </p:txBody>
      </p:sp>
    </p:spTree>
    <p:extLst>
      <p:ext uri="{BB962C8B-B14F-4D97-AF65-F5344CB8AC3E}">
        <p14:creationId xmlns:p14="http://schemas.microsoft.com/office/powerpoint/2010/main" val="2341771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5B149-8E85-A54A-A9A5-B334918F2691}"/>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1149DE53-8474-405A-96D2-C094F6956698}"/>
              </a:ext>
            </a:extLst>
          </p:cNvPr>
          <p:cNvSpPr>
            <a:spLocks noGrp="1"/>
          </p:cNvSpPr>
          <p:nvPr>
            <p:ph type="dt" sz="half" idx="10"/>
          </p:nvPr>
        </p:nvSpPr>
        <p:spPr/>
        <p:txBody>
          <a:bodyPr/>
          <a:lstStyle/>
          <a:p>
            <a:fld id="{0F68508B-77CF-E949-BBBF-9EDF929D0926}" type="datetimeFigureOut">
              <a:rPr lang="en-US" smtClean="0"/>
              <a:t>10/1/26</a:t>
            </a:fld>
            <a:endParaRPr lang="en-US"/>
          </a:p>
        </p:txBody>
      </p:sp>
      <p:sp>
        <p:nvSpPr>
          <p:cNvPr id="4" name="Footer Placeholder 3">
            <a:extLst>
              <a:ext uri="{FF2B5EF4-FFF2-40B4-BE49-F238E27FC236}">
                <a16:creationId xmlns:a16="http://schemas.microsoft.com/office/drawing/2014/main" id="{C13BB531-539C-BFF6-15C9-9668FDCFF7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0D3A4F-6219-4AA9-6F71-FF86FA6178C1}"/>
              </a:ext>
            </a:extLst>
          </p:cNvPr>
          <p:cNvSpPr>
            <a:spLocks noGrp="1"/>
          </p:cNvSpPr>
          <p:nvPr>
            <p:ph type="sldNum" sz="quarter" idx="12"/>
          </p:nvPr>
        </p:nvSpPr>
        <p:spPr/>
        <p:txBody>
          <a:bodyPr/>
          <a:lstStyle/>
          <a:p>
            <a:fld id="{11AFC199-D3AD-6442-B38C-D190056951EE}" type="slidenum">
              <a:rPr lang="en-US" smtClean="0"/>
              <a:t>‹#›</a:t>
            </a:fld>
            <a:endParaRPr lang="en-US"/>
          </a:p>
        </p:txBody>
      </p:sp>
    </p:spTree>
    <p:extLst>
      <p:ext uri="{BB962C8B-B14F-4D97-AF65-F5344CB8AC3E}">
        <p14:creationId xmlns:p14="http://schemas.microsoft.com/office/powerpoint/2010/main" val="522544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CE0B81-994C-BF54-B6A8-8E73AEFA2B77}"/>
              </a:ext>
            </a:extLst>
          </p:cNvPr>
          <p:cNvSpPr>
            <a:spLocks noGrp="1"/>
          </p:cNvSpPr>
          <p:nvPr>
            <p:ph type="dt" sz="half" idx="10"/>
          </p:nvPr>
        </p:nvSpPr>
        <p:spPr/>
        <p:txBody>
          <a:bodyPr/>
          <a:lstStyle/>
          <a:p>
            <a:fld id="{0F68508B-77CF-E949-BBBF-9EDF929D0926}" type="datetimeFigureOut">
              <a:rPr lang="en-US" smtClean="0"/>
              <a:t>10/1/26</a:t>
            </a:fld>
            <a:endParaRPr lang="en-US"/>
          </a:p>
        </p:txBody>
      </p:sp>
      <p:sp>
        <p:nvSpPr>
          <p:cNvPr id="3" name="Footer Placeholder 2">
            <a:extLst>
              <a:ext uri="{FF2B5EF4-FFF2-40B4-BE49-F238E27FC236}">
                <a16:creationId xmlns:a16="http://schemas.microsoft.com/office/drawing/2014/main" id="{DE40D3B9-C5CD-7F6F-15B0-5F2C2315D43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B98B493-F238-3EA2-4374-25BAEAFD48AE}"/>
              </a:ext>
            </a:extLst>
          </p:cNvPr>
          <p:cNvSpPr>
            <a:spLocks noGrp="1"/>
          </p:cNvSpPr>
          <p:nvPr>
            <p:ph type="sldNum" sz="quarter" idx="12"/>
          </p:nvPr>
        </p:nvSpPr>
        <p:spPr/>
        <p:txBody>
          <a:bodyPr/>
          <a:lstStyle/>
          <a:p>
            <a:fld id="{11AFC199-D3AD-6442-B38C-D190056951EE}" type="slidenum">
              <a:rPr lang="en-US" smtClean="0"/>
              <a:t>‹#›</a:t>
            </a:fld>
            <a:endParaRPr lang="en-US"/>
          </a:p>
        </p:txBody>
      </p:sp>
    </p:spTree>
    <p:extLst>
      <p:ext uri="{BB962C8B-B14F-4D97-AF65-F5344CB8AC3E}">
        <p14:creationId xmlns:p14="http://schemas.microsoft.com/office/powerpoint/2010/main" val="3064694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39A3C-D9EB-BA52-3258-066309DEEE7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2D6F1B1-9BAC-45CD-497D-98B050D3D8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D242C81-B266-FFEE-3B3D-58BC644839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3D3B490-3471-E231-172A-C42C6C7740FB}"/>
              </a:ext>
            </a:extLst>
          </p:cNvPr>
          <p:cNvSpPr>
            <a:spLocks noGrp="1"/>
          </p:cNvSpPr>
          <p:nvPr>
            <p:ph type="dt" sz="half" idx="10"/>
          </p:nvPr>
        </p:nvSpPr>
        <p:spPr/>
        <p:txBody>
          <a:bodyPr/>
          <a:lstStyle/>
          <a:p>
            <a:fld id="{0F68508B-77CF-E949-BBBF-9EDF929D0926}" type="datetimeFigureOut">
              <a:rPr lang="en-US" smtClean="0"/>
              <a:t>10/1/26</a:t>
            </a:fld>
            <a:endParaRPr lang="en-US"/>
          </a:p>
        </p:txBody>
      </p:sp>
      <p:sp>
        <p:nvSpPr>
          <p:cNvPr id="6" name="Footer Placeholder 5">
            <a:extLst>
              <a:ext uri="{FF2B5EF4-FFF2-40B4-BE49-F238E27FC236}">
                <a16:creationId xmlns:a16="http://schemas.microsoft.com/office/drawing/2014/main" id="{B1974FF1-9832-4F2B-2306-A00BFFEA86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074E7C-5A2B-976A-BBBF-B6425CC9F10A}"/>
              </a:ext>
            </a:extLst>
          </p:cNvPr>
          <p:cNvSpPr>
            <a:spLocks noGrp="1"/>
          </p:cNvSpPr>
          <p:nvPr>
            <p:ph type="sldNum" sz="quarter" idx="12"/>
          </p:nvPr>
        </p:nvSpPr>
        <p:spPr/>
        <p:txBody>
          <a:bodyPr/>
          <a:lstStyle/>
          <a:p>
            <a:fld id="{11AFC199-D3AD-6442-B38C-D190056951EE}" type="slidenum">
              <a:rPr lang="en-US" smtClean="0"/>
              <a:t>‹#›</a:t>
            </a:fld>
            <a:endParaRPr lang="en-US"/>
          </a:p>
        </p:txBody>
      </p:sp>
    </p:spTree>
    <p:extLst>
      <p:ext uri="{BB962C8B-B14F-4D97-AF65-F5344CB8AC3E}">
        <p14:creationId xmlns:p14="http://schemas.microsoft.com/office/powerpoint/2010/main" val="1710626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DC1CC-AA6C-981E-DD37-356E0190268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BCF9B1B-FA91-0965-AACB-F1D0454407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A50080E-2432-88D4-4036-EF55244143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BA1A37C-34D0-F74F-682A-2012CA8C8AEA}"/>
              </a:ext>
            </a:extLst>
          </p:cNvPr>
          <p:cNvSpPr>
            <a:spLocks noGrp="1"/>
          </p:cNvSpPr>
          <p:nvPr>
            <p:ph type="dt" sz="half" idx="10"/>
          </p:nvPr>
        </p:nvSpPr>
        <p:spPr/>
        <p:txBody>
          <a:bodyPr/>
          <a:lstStyle/>
          <a:p>
            <a:fld id="{0F68508B-77CF-E949-BBBF-9EDF929D0926}" type="datetimeFigureOut">
              <a:rPr lang="en-US" smtClean="0"/>
              <a:t>10/1/26</a:t>
            </a:fld>
            <a:endParaRPr lang="en-US"/>
          </a:p>
        </p:txBody>
      </p:sp>
      <p:sp>
        <p:nvSpPr>
          <p:cNvPr id="6" name="Footer Placeholder 5">
            <a:extLst>
              <a:ext uri="{FF2B5EF4-FFF2-40B4-BE49-F238E27FC236}">
                <a16:creationId xmlns:a16="http://schemas.microsoft.com/office/drawing/2014/main" id="{741E4A8C-5542-44BC-D5B6-27B2E336E6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EC2CE6-A919-A8C5-E11E-7A875794D50D}"/>
              </a:ext>
            </a:extLst>
          </p:cNvPr>
          <p:cNvSpPr>
            <a:spLocks noGrp="1"/>
          </p:cNvSpPr>
          <p:nvPr>
            <p:ph type="sldNum" sz="quarter" idx="12"/>
          </p:nvPr>
        </p:nvSpPr>
        <p:spPr/>
        <p:txBody>
          <a:bodyPr/>
          <a:lstStyle/>
          <a:p>
            <a:fld id="{11AFC199-D3AD-6442-B38C-D190056951EE}" type="slidenum">
              <a:rPr lang="en-US" smtClean="0"/>
              <a:t>‹#›</a:t>
            </a:fld>
            <a:endParaRPr lang="en-US"/>
          </a:p>
        </p:txBody>
      </p:sp>
    </p:spTree>
    <p:extLst>
      <p:ext uri="{BB962C8B-B14F-4D97-AF65-F5344CB8AC3E}">
        <p14:creationId xmlns:p14="http://schemas.microsoft.com/office/powerpoint/2010/main" val="27098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311DA-02C2-2F2D-8747-5A47ACEB84A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8827172-D9B0-F6AB-EF99-88EB21AD04B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7F76886-B82D-38DF-90A9-5A63DE92886E}"/>
              </a:ext>
            </a:extLst>
          </p:cNvPr>
          <p:cNvSpPr>
            <a:spLocks noGrp="1"/>
          </p:cNvSpPr>
          <p:nvPr>
            <p:ph type="dt" sz="half" idx="10"/>
          </p:nvPr>
        </p:nvSpPr>
        <p:spPr/>
        <p:txBody>
          <a:bodyPr/>
          <a:lstStyle/>
          <a:p>
            <a:fld id="{0F68508B-77CF-E949-BBBF-9EDF929D0926}" type="datetimeFigureOut">
              <a:rPr lang="en-US" smtClean="0"/>
              <a:t>10/1/26</a:t>
            </a:fld>
            <a:endParaRPr lang="en-US"/>
          </a:p>
        </p:txBody>
      </p:sp>
      <p:sp>
        <p:nvSpPr>
          <p:cNvPr id="5" name="Footer Placeholder 4">
            <a:extLst>
              <a:ext uri="{FF2B5EF4-FFF2-40B4-BE49-F238E27FC236}">
                <a16:creationId xmlns:a16="http://schemas.microsoft.com/office/drawing/2014/main" id="{A495E2F9-C123-20BF-C427-F75BBE0AF6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737BF6-0B97-0057-3E9E-E46153DCFE9D}"/>
              </a:ext>
            </a:extLst>
          </p:cNvPr>
          <p:cNvSpPr>
            <a:spLocks noGrp="1"/>
          </p:cNvSpPr>
          <p:nvPr>
            <p:ph type="sldNum" sz="quarter" idx="12"/>
          </p:nvPr>
        </p:nvSpPr>
        <p:spPr/>
        <p:txBody>
          <a:bodyPr/>
          <a:lstStyle/>
          <a:p>
            <a:fld id="{11AFC199-D3AD-6442-B38C-D190056951EE}" type="slidenum">
              <a:rPr lang="en-US" smtClean="0"/>
              <a:t>‹#›</a:t>
            </a:fld>
            <a:endParaRPr lang="en-US"/>
          </a:p>
        </p:txBody>
      </p:sp>
    </p:spTree>
    <p:extLst>
      <p:ext uri="{BB962C8B-B14F-4D97-AF65-F5344CB8AC3E}">
        <p14:creationId xmlns:p14="http://schemas.microsoft.com/office/powerpoint/2010/main" val="611651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B10861-37C5-8056-F78B-93BD5BA1501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349777D-9770-C636-1221-9C9999C0006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2CA8E43-077C-3251-F729-F465D90DD8D4}"/>
              </a:ext>
            </a:extLst>
          </p:cNvPr>
          <p:cNvSpPr>
            <a:spLocks noGrp="1"/>
          </p:cNvSpPr>
          <p:nvPr>
            <p:ph type="dt" sz="half" idx="10"/>
          </p:nvPr>
        </p:nvSpPr>
        <p:spPr/>
        <p:txBody>
          <a:bodyPr/>
          <a:lstStyle/>
          <a:p>
            <a:fld id="{0F68508B-77CF-E949-BBBF-9EDF929D0926}" type="datetimeFigureOut">
              <a:rPr lang="en-US" smtClean="0"/>
              <a:t>10/1/26</a:t>
            </a:fld>
            <a:endParaRPr lang="en-US"/>
          </a:p>
        </p:txBody>
      </p:sp>
      <p:sp>
        <p:nvSpPr>
          <p:cNvPr id="5" name="Footer Placeholder 4">
            <a:extLst>
              <a:ext uri="{FF2B5EF4-FFF2-40B4-BE49-F238E27FC236}">
                <a16:creationId xmlns:a16="http://schemas.microsoft.com/office/drawing/2014/main" id="{0F8C3093-5C26-B345-0AE3-A94D969FCB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3FD2C2-1197-52BD-9792-B5E7E4E6283D}"/>
              </a:ext>
            </a:extLst>
          </p:cNvPr>
          <p:cNvSpPr>
            <a:spLocks noGrp="1"/>
          </p:cNvSpPr>
          <p:nvPr>
            <p:ph type="sldNum" sz="quarter" idx="12"/>
          </p:nvPr>
        </p:nvSpPr>
        <p:spPr/>
        <p:txBody>
          <a:bodyPr/>
          <a:lstStyle/>
          <a:p>
            <a:fld id="{11AFC199-D3AD-6442-B38C-D190056951EE}" type="slidenum">
              <a:rPr lang="en-US" smtClean="0"/>
              <a:t>‹#›</a:t>
            </a:fld>
            <a:endParaRPr lang="en-US"/>
          </a:p>
        </p:txBody>
      </p:sp>
    </p:spTree>
    <p:extLst>
      <p:ext uri="{BB962C8B-B14F-4D97-AF65-F5344CB8AC3E}">
        <p14:creationId xmlns:p14="http://schemas.microsoft.com/office/powerpoint/2010/main" val="2221473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CE0ED3-7011-AB10-0EA7-024A55E84B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488799A-A7F1-48F3-AB7E-4BE2CA1C54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ED6DB78-974C-86F2-5940-8C85F4506F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F68508B-77CF-E949-BBBF-9EDF929D0926}" type="datetimeFigureOut">
              <a:rPr lang="en-US" smtClean="0"/>
              <a:t>10/1/26</a:t>
            </a:fld>
            <a:endParaRPr lang="en-US"/>
          </a:p>
        </p:txBody>
      </p:sp>
      <p:sp>
        <p:nvSpPr>
          <p:cNvPr id="5" name="Footer Placeholder 4">
            <a:extLst>
              <a:ext uri="{FF2B5EF4-FFF2-40B4-BE49-F238E27FC236}">
                <a16:creationId xmlns:a16="http://schemas.microsoft.com/office/drawing/2014/main" id="{EA3E15CD-42A2-BC55-E7BA-CEDB07F238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68C34F1-C6A2-71B1-8EFD-6A97EB8F67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AFC199-D3AD-6442-B38C-D190056951EE}" type="slidenum">
              <a:rPr lang="en-US" smtClean="0"/>
              <a:t>‹#›</a:t>
            </a:fld>
            <a:endParaRPr lang="en-US"/>
          </a:p>
        </p:txBody>
      </p:sp>
    </p:spTree>
    <p:extLst>
      <p:ext uri="{BB962C8B-B14F-4D97-AF65-F5344CB8AC3E}">
        <p14:creationId xmlns:p14="http://schemas.microsoft.com/office/powerpoint/2010/main" val="12679104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in a crown&#10;&#10;AI-generated content may be incorrect.">
            <a:extLst>
              <a:ext uri="{FF2B5EF4-FFF2-40B4-BE49-F238E27FC236}">
                <a16:creationId xmlns:a16="http://schemas.microsoft.com/office/drawing/2014/main" id="{D66416D8-C0B9-B69A-C25D-87071F1DC8E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44060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CBD4F-DEFB-6BE7-0EA9-699863A601EB}"/>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C060DA10-0AC3-7C91-4658-C5EC31393159}"/>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8A9783F8-D540-D857-7834-6521438C9B32}"/>
              </a:ext>
            </a:extLst>
          </p:cNvPr>
          <p:cNvSpPr txBox="1"/>
          <p:nvPr/>
        </p:nvSpPr>
        <p:spPr>
          <a:xfrm>
            <a:off x="683499" y="2884235"/>
            <a:ext cx="6789108" cy="1089529"/>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STEPPING INTO </a:t>
            </a:r>
          </a:p>
          <a:p>
            <a:pPr>
              <a:lnSpc>
                <a:spcPct val="90000"/>
              </a:lnSpc>
            </a:pPr>
            <a:r>
              <a:rPr lang="en-IN" sz="3600" b="1" dirty="0">
                <a:solidFill>
                  <a:schemeClr val="bg1"/>
                </a:solidFill>
                <a:latin typeface="Calibri" panose="020F0502020204030204" pitchFamily="34" charset="0"/>
                <a:cs typeface="Calibri" panose="020F0502020204030204" pitchFamily="34" charset="0"/>
              </a:rPr>
              <a:t>LIFE’S ASSIGNMENT</a:t>
            </a:r>
          </a:p>
        </p:txBody>
      </p:sp>
    </p:spTree>
    <p:extLst>
      <p:ext uri="{BB962C8B-B14F-4D97-AF65-F5344CB8AC3E}">
        <p14:creationId xmlns:p14="http://schemas.microsoft.com/office/powerpoint/2010/main" val="3345969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64B7A-D0D8-24E9-8BD4-9B845476F5FD}"/>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7899D2FB-67A0-9A8B-7FD6-F292AA82619F}"/>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C71AE22-1D03-70F0-6B4F-36DD2A323CE4}"/>
              </a:ext>
            </a:extLst>
          </p:cNvPr>
          <p:cNvSpPr txBox="1"/>
          <p:nvPr/>
        </p:nvSpPr>
        <p:spPr>
          <a:xfrm>
            <a:off x="760616" y="2674915"/>
            <a:ext cx="6789108" cy="1089529"/>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SAUL’S DEATH, </a:t>
            </a:r>
          </a:p>
          <a:p>
            <a:pPr>
              <a:lnSpc>
                <a:spcPct val="90000"/>
              </a:lnSpc>
            </a:pPr>
            <a:r>
              <a:rPr lang="en-IN" sz="3600" b="1" dirty="0">
                <a:solidFill>
                  <a:schemeClr val="bg1"/>
                </a:solidFill>
                <a:latin typeface="Calibri" panose="020F0502020204030204" pitchFamily="34" charset="0"/>
                <a:cs typeface="Calibri" panose="020F0502020204030204" pitchFamily="34" charset="0"/>
              </a:rPr>
              <a:t>DAVID’S RESPONSE</a:t>
            </a:r>
          </a:p>
        </p:txBody>
      </p:sp>
    </p:spTree>
    <p:extLst>
      <p:ext uri="{BB962C8B-B14F-4D97-AF65-F5344CB8AC3E}">
        <p14:creationId xmlns:p14="http://schemas.microsoft.com/office/powerpoint/2010/main" val="1012234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4F453-8668-E703-BC08-4FBC1D78F92B}"/>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DA4AB495-25CA-EC67-ED60-A70023C53615}"/>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6B7F93C-5174-BB95-AC86-EE5EF7AC8356}"/>
              </a:ext>
            </a:extLst>
          </p:cNvPr>
          <p:cNvSpPr txBox="1"/>
          <p:nvPr/>
        </p:nvSpPr>
        <p:spPr>
          <a:xfrm>
            <a:off x="617397" y="2968281"/>
            <a:ext cx="6789108" cy="590931"/>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1 Samuel 31, 2 Samuel 1</a:t>
            </a:r>
          </a:p>
        </p:txBody>
      </p:sp>
    </p:spTree>
    <p:extLst>
      <p:ext uri="{BB962C8B-B14F-4D97-AF65-F5344CB8AC3E}">
        <p14:creationId xmlns:p14="http://schemas.microsoft.com/office/powerpoint/2010/main" val="1882897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D4A18-5871-E7B4-587B-AB51FA54DA0E}"/>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EC360A57-D4A5-519D-CF7E-4F558D3271FF}"/>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D9C52822-93E1-D38A-0D1E-4104A52A7975}"/>
              </a:ext>
            </a:extLst>
          </p:cNvPr>
          <p:cNvSpPr txBox="1"/>
          <p:nvPr/>
        </p:nvSpPr>
        <p:spPr>
          <a:xfrm>
            <a:off x="595363" y="1139142"/>
            <a:ext cx="6356280" cy="4579715"/>
          </a:xfrm>
          <a:prstGeom prst="rect">
            <a:avLst/>
          </a:prstGeom>
          <a:noFill/>
        </p:spPr>
        <p:txBody>
          <a:bodyPr wrap="square" rtlCol="0">
            <a:spAutoFit/>
          </a:bodyPr>
          <a:lstStyle/>
          <a:p>
            <a:pPr>
              <a:lnSpc>
                <a:spcPct val="90000"/>
              </a:lnSpc>
            </a:pPr>
            <a:r>
              <a:rPr lang="en-IN" sz="3600" dirty="0">
                <a:solidFill>
                  <a:schemeClr val="bg1"/>
                </a:solidFill>
                <a:latin typeface="Calibri" panose="020F0502020204030204" pitchFamily="34" charset="0"/>
                <a:cs typeface="Calibri" panose="020F0502020204030204" pitchFamily="34" charset="0"/>
              </a:rPr>
              <a:t>2 Samuel 1:11,12</a:t>
            </a:r>
          </a:p>
          <a:p>
            <a:pPr>
              <a:lnSpc>
                <a:spcPct val="90000"/>
              </a:lnSpc>
            </a:pPr>
            <a:r>
              <a:rPr lang="en-IN" sz="3200" dirty="0">
                <a:solidFill>
                  <a:schemeClr val="bg1"/>
                </a:solidFill>
                <a:latin typeface="Calibri" panose="020F0502020204030204" pitchFamily="34" charset="0"/>
                <a:cs typeface="Calibri" panose="020F0502020204030204" pitchFamily="34" charset="0"/>
              </a:rPr>
              <a:t>11 Therefore David took hold of his own clothes and tore them, and so did all the men who were with him. </a:t>
            </a:r>
          </a:p>
          <a:p>
            <a:pPr>
              <a:lnSpc>
                <a:spcPct val="90000"/>
              </a:lnSpc>
            </a:pPr>
            <a:r>
              <a:rPr lang="en-IN" sz="3200" dirty="0">
                <a:solidFill>
                  <a:schemeClr val="bg1"/>
                </a:solidFill>
                <a:latin typeface="Calibri" panose="020F0502020204030204" pitchFamily="34" charset="0"/>
                <a:cs typeface="Calibri" panose="020F0502020204030204" pitchFamily="34" charset="0"/>
              </a:rPr>
              <a:t>12 And they mourned and wept and fasted until evening for Saul and for Jonathan his son, for the people of the LORD and for the house of Israel, because they had fallen by the sword. </a:t>
            </a:r>
          </a:p>
        </p:txBody>
      </p:sp>
    </p:spTree>
    <p:extLst>
      <p:ext uri="{BB962C8B-B14F-4D97-AF65-F5344CB8AC3E}">
        <p14:creationId xmlns:p14="http://schemas.microsoft.com/office/powerpoint/2010/main" val="464080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46679-FA8C-D15F-C3D0-8478C629AB37}"/>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7568BB43-10F8-D73D-427C-9BC2D27F9D98}"/>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80A31C1-F934-8282-BD24-E934B9B1A706}"/>
              </a:ext>
            </a:extLst>
          </p:cNvPr>
          <p:cNvSpPr txBox="1"/>
          <p:nvPr/>
        </p:nvSpPr>
        <p:spPr>
          <a:xfrm>
            <a:off x="672481" y="1360741"/>
            <a:ext cx="6356280" cy="4136517"/>
          </a:xfrm>
          <a:prstGeom prst="rect">
            <a:avLst/>
          </a:prstGeom>
          <a:noFill/>
        </p:spPr>
        <p:txBody>
          <a:bodyPr wrap="square" rtlCol="0">
            <a:spAutoFit/>
          </a:bodyPr>
          <a:lstStyle/>
          <a:p>
            <a:pPr>
              <a:lnSpc>
                <a:spcPct val="90000"/>
              </a:lnSpc>
            </a:pPr>
            <a:r>
              <a:rPr lang="en-IN" sz="3600" dirty="0">
                <a:solidFill>
                  <a:schemeClr val="bg1"/>
                </a:solidFill>
                <a:latin typeface="Calibri" panose="020F0502020204030204" pitchFamily="34" charset="0"/>
                <a:cs typeface="Calibri" panose="020F0502020204030204" pitchFamily="34" charset="0"/>
              </a:rPr>
              <a:t>2 Samuel 1:19,23</a:t>
            </a:r>
          </a:p>
          <a:p>
            <a:pPr>
              <a:lnSpc>
                <a:spcPct val="90000"/>
              </a:lnSpc>
            </a:pPr>
            <a:r>
              <a:rPr lang="en-IN" sz="3200" dirty="0">
                <a:solidFill>
                  <a:schemeClr val="bg1"/>
                </a:solidFill>
                <a:latin typeface="Calibri" panose="020F0502020204030204" pitchFamily="34" charset="0"/>
                <a:cs typeface="Calibri" panose="020F0502020204030204" pitchFamily="34" charset="0"/>
              </a:rPr>
              <a:t>19 The beauty of Israel is slain on your high places! How the mighty have fallen! </a:t>
            </a:r>
          </a:p>
          <a:p>
            <a:pPr>
              <a:lnSpc>
                <a:spcPct val="90000"/>
              </a:lnSpc>
            </a:pPr>
            <a:r>
              <a:rPr lang="en-IN" sz="3200" dirty="0">
                <a:solidFill>
                  <a:schemeClr val="bg1"/>
                </a:solidFill>
                <a:latin typeface="Calibri" panose="020F0502020204030204" pitchFamily="34" charset="0"/>
                <a:cs typeface="Calibri" panose="020F0502020204030204" pitchFamily="34" charset="0"/>
              </a:rPr>
              <a:t>23 Saul and Jonathan were beloved and pleasant in their lives, And in their death they were not divided; They were swifter than eagles, They were stronger than lions. </a:t>
            </a:r>
          </a:p>
        </p:txBody>
      </p:sp>
    </p:spTree>
    <p:extLst>
      <p:ext uri="{BB962C8B-B14F-4D97-AF65-F5344CB8AC3E}">
        <p14:creationId xmlns:p14="http://schemas.microsoft.com/office/powerpoint/2010/main" val="4284435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2B6D3-B17D-0026-0EAE-541D94C4E4AD}"/>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24DB8074-5E0E-D990-4B1F-FFF40226B93F}"/>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F5498C38-7B60-5EE4-6A5C-86B182D5F635}"/>
              </a:ext>
            </a:extLst>
          </p:cNvPr>
          <p:cNvSpPr txBox="1"/>
          <p:nvPr/>
        </p:nvSpPr>
        <p:spPr>
          <a:xfrm>
            <a:off x="617397" y="2968281"/>
            <a:ext cx="6789108" cy="590931"/>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SHOULD I MOVE? WHERE?</a:t>
            </a:r>
          </a:p>
        </p:txBody>
      </p:sp>
    </p:spTree>
    <p:extLst>
      <p:ext uri="{BB962C8B-B14F-4D97-AF65-F5344CB8AC3E}">
        <p14:creationId xmlns:p14="http://schemas.microsoft.com/office/powerpoint/2010/main" val="3414857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3707B-D34D-3EBF-4524-B1B332A6E9D4}"/>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2BC509BF-33CE-2AC5-7606-4CDAC0B23CDF}"/>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8522230-4F49-1EDB-4A2F-EABE6C1130AA}"/>
              </a:ext>
            </a:extLst>
          </p:cNvPr>
          <p:cNvSpPr txBox="1"/>
          <p:nvPr/>
        </p:nvSpPr>
        <p:spPr>
          <a:xfrm>
            <a:off x="661464" y="1803939"/>
            <a:ext cx="6356280" cy="3250121"/>
          </a:xfrm>
          <a:prstGeom prst="rect">
            <a:avLst/>
          </a:prstGeom>
          <a:noFill/>
        </p:spPr>
        <p:txBody>
          <a:bodyPr wrap="square" rtlCol="0">
            <a:spAutoFit/>
          </a:bodyPr>
          <a:lstStyle/>
          <a:p>
            <a:pPr>
              <a:lnSpc>
                <a:spcPct val="90000"/>
              </a:lnSpc>
            </a:pPr>
            <a:r>
              <a:rPr lang="en-IN" sz="3600" dirty="0">
                <a:solidFill>
                  <a:schemeClr val="bg1"/>
                </a:solidFill>
                <a:latin typeface="Calibri" panose="020F0502020204030204" pitchFamily="34" charset="0"/>
                <a:cs typeface="Calibri" panose="020F0502020204030204" pitchFamily="34" charset="0"/>
              </a:rPr>
              <a:t>2 Samuel 2:1 </a:t>
            </a:r>
          </a:p>
          <a:p>
            <a:pPr>
              <a:lnSpc>
                <a:spcPct val="90000"/>
              </a:lnSpc>
            </a:pPr>
            <a:r>
              <a:rPr lang="en-IN" sz="3200" dirty="0">
                <a:solidFill>
                  <a:schemeClr val="bg1"/>
                </a:solidFill>
                <a:latin typeface="Calibri" panose="020F0502020204030204" pitchFamily="34" charset="0"/>
                <a:cs typeface="Calibri" panose="020F0502020204030204" pitchFamily="34" charset="0"/>
              </a:rPr>
              <a:t>It happened after this that David inquired of the LORD, saying, "Shall I go up to any of the cities of Judah?" And the LORD said to him, "Go up." David said, "Where shall I go up?" And He said, "To Hebron." </a:t>
            </a:r>
          </a:p>
        </p:txBody>
      </p:sp>
    </p:spTree>
    <p:extLst>
      <p:ext uri="{BB962C8B-B14F-4D97-AF65-F5344CB8AC3E}">
        <p14:creationId xmlns:p14="http://schemas.microsoft.com/office/powerpoint/2010/main" val="1148791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97CA8-8BAD-BE44-30BB-759A5EFEE476}"/>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73482416-9A5B-9186-D358-76066342F9CD}"/>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8AE0D0D5-63B3-5306-E502-E599EF1B1FD8}"/>
              </a:ext>
            </a:extLst>
          </p:cNvPr>
          <p:cNvSpPr txBox="1"/>
          <p:nvPr/>
        </p:nvSpPr>
        <p:spPr>
          <a:xfrm>
            <a:off x="518245" y="2780995"/>
            <a:ext cx="7237630" cy="1089529"/>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DAVID BECOMES KING </a:t>
            </a:r>
          </a:p>
          <a:p>
            <a:pPr>
              <a:lnSpc>
                <a:spcPct val="90000"/>
              </a:lnSpc>
            </a:pPr>
            <a:r>
              <a:rPr lang="en-IN" sz="3600" b="1" dirty="0">
                <a:solidFill>
                  <a:schemeClr val="bg1"/>
                </a:solidFill>
                <a:latin typeface="Calibri" panose="020F0502020204030204" pitchFamily="34" charset="0"/>
                <a:cs typeface="Calibri" panose="020F0502020204030204" pitchFamily="34" charset="0"/>
              </a:rPr>
              <a:t>OVER JUDAH</a:t>
            </a:r>
          </a:p>
        </p:txBody>
      </p:sp>
    </p:spTree>
    <p:extLst>
      <p:ext uri="{BB962C8B-B14F-4D97-AF65-F5344CB8AC3E}">
        <p14:creationId xmlns:p14="http://schemas.microsoft.com/office/powerpoint/2010/main" val="1683612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CB688-CFD7-5782-E4A6-9983BE9CF948}"/>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8465A62A-8073-25F5-CC4E-D6F9797FDE42}"/>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656CE0E-706C-B727-9CF7-E3DFA2168527}"/>
              </a:ext>
            </a:extLst>
          </p:cNvPr>
          <p:cNvSpPr txBox="1"/>
          <p:nvPr/>
        </p:nvSpPr>
        <p:spPr>
          <a:xfrm>
            <a:off x="639431" y="695944"/>
            <a:ext cx="6356280" cy="5466112"/>
          </a:xfrm>
          <a:prstGeom prst="rect">
            <a:avLst/>
          </a:prstGeom>
          <a:noFill/>
        </p:spPr>
        <p:txBody>
          <a:bodyPr wrap="square" rtlCol="0">
            <a:spAutoFit/>
          </a:bodyPr>
          <a:lstStyle/>
          <a:p>
            <a:pPr>
              <a:lnSpc>
                <a:spcPct val="90000"/>
              </a:lnSpc>
            </a:pPr>
            <a:r>
              <a:rPr lang="en-IN" sz="3600" dirty="0">
                <a:solidFill>
                  <a:schemeClr val="bg1"/>
                </a:solidFill>
                <a:latin typeface="Calibri" panose="020F0502020204030204" pitchFamily="34" charset="0"/>
                <a:cs typeface="Calibri" panose="020F0502020204030204" pitchFamily="34" charset="0"/>
              </a:rPr>
              <a:t>2 Samuel 2:2-4</a:t>
            </a:r>
          </a:p>
          <a:p>
            <a:pPr>
              <a:lnSpc>
                <a:spcPct val="90000"/>
              </a:lnSpc>
            </a:pPr>
            <a:r>
              <a:rPr lang="en-IN" sz="3200" dirty="0">
                <a:solidFill>
                  <a:schemeClr val="bg1"/>
                </a:solidFill>
                <a:latin typeface="Calibri" panose="020F0502020204030204" pitchFamily="34" charset="0"/>
                <a:cs typeface="Calibri" panose="020F0502020204030204" pitchFamily="34" charset="0"/>
              </a:rPr>
              <a:t>2 So David went up there, and his two wives also, Ahinoam the </a:t>
            </a:r>
            <a:r>
              <a:rPr lang="en-IN" sz="3200" dirty="0" err="1">
                <a:solidFill>
                  <a:schemeClr val="bg1"/>
                </a:solidFill>
                <a:latin typeface="Calibri" panose="020F0502020204030204" pitchFamily="34" charset="0"/>
                <a:cs typeface="Calibri" panose="020F0502020204030204" pitchFamily="34" charset="0"/>
              </a:rPr>
              <a:t>Jezreelitess</a:t>
            </a:r>
            <a:r>
              <a:rPr lang="en-IN" sz="3200" dirty="0">
                <a:solidFill>
                  <a:schemeClr val="bg1"/>
                </a:solidFill>
                <a:latin typeface="Calibri" panose="020F0502020204030204" pitchFamily="34" charset="0"/>
                <a:cs typeface="Calibri" panose="020F0502020204030204" pitchFamily="34" charset="0"/>
              </a:rPr>
              <a:t>, and Abigail the widow of Nabal the Carmelite. </a:t>
            </a:r>
          </a:p>
          <a:p>
            <a:pPr>
              <a:lnSpc>
                <a:spcPct val="90000"/>
              </a:lnSpc>
            </a:pPr>
            <a:r>
              <a:rPr lang="en-IN" sz="3200" dirty="0">
                <a:solidFill>
                  <a:schemeClr val="bg1"/>
                </a:solidFill>
                <a:latin typeface="Calibri" panose="020F0502020204030204" pitchFamily="34" charset="0"/>
                <a:cs typeface="Calibri" panose="020F0502020204030204" pitchFamily="34" charset="0"/>
              </a:rPr>
              <a:t>3 And David brought up the men who were with him, every man with his household. So they dwelt in the cities of Hebron. </a:t>
            </a:r>
          </a:p>
          <a:p>
            <a:pPr>
              <a:lnSpc>
                <a:spcPct val="90000"/>
              </a:lnSpc>
            </a:pPr>
            <a:r>
              <a:rPr lang="en-IN" sz="3200" dirty="0">
                <a:solidFill>
                  <a:schemeClr val="bg1"/>
                </a:solidFill>
                <a:latin typeface="Calibri" panose="020F0502020204030204" pitchFamily="34" charset="0"/>
                <a:cs typeface="Calibri" panose="020F0502020204030204" pitchFamily="34" charset="0"/>
              </a:rPr>
              <a:t>4 Then the men of Judah came, and there they anointed David king over the house of Judah.</a:t>
            </a:r>
          </a:p>
        </p:txBody>
      </p:sp>
    </p:spTree>
    <p:extLst>
      <p:ext uri="{BB962C8B-B14F-4D97-AF65-F5344CB8AC3E}">
        <p14:creationId xmlns:p14="http://schemas.microsoft.com/office/powerpoint/2010/main" val="566073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E2607-9E4F-78E3-71CD-78E4D36B726B}"/>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D7F911B5-EAF9-602F-1E7B-3126625313ED}"/>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55882DF-952D-F215-F7ED-929F1B7C3E05}"/>
              </a:ext>
            </a:extLst>
          </p:cNvPr>
          <p:cNvSpPr txBox="1"/>
          <p:nvPr/>
        </p:nvSpPr>
        <p:spPr>
          <a:xfrm>
            <a:off x="507229" y="2780995"/>
            <a:ext cx="7237630" cy="1089529"/>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DAVID GROWS STRONGER AND STRONGER</a:t>
            </a:r>
          </a:p>
        </p:txBody>
      </p:sp>
    </p:spTree>
    <p:extLst>
      <p:ext uri="{BB962C8B-B14F-4D97-AF65-F5344CB8AC3E}">
        <p14:creationId xmlns:p14="http://schemas.microsoft.com/office/powerpoint/2010/main" val="3431489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6D801-B983-D29B-00F7-20204D772706}"/>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E3B75055-31AC-0FAF-E667-A1287ED10580}"/>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DB0A98B1-7064-B859-1966-0FAF7FCF1A3D}"/>
              </a:ext>
            </a:extLst>
          </p:cNvPr>
          <p:cNvSpPr txBox="1"/>
          <p:nvPr/>
        </p:nvSpPr>
        <p:spPr>
          <a:xfrm>
            <a:off x="584346" y="2025539"/>
            <a:ext cx="6356280" cy="2806922"/>
          </a:xfrm>
          <a:prstGeom prst="rect">
            <a:avLst/>
          </a:prstGeom>
          <a:noFill/>
        </p:spPr>
        <p:txBody>
          <a:bodyPr wrap="square" rtlCol="0">
            <a:spAutoFit/>
          </a:bodyPr>
          <a:lstStyle/>
          <a:p>
            <a:pPr>
              <a:lnSpc>
                <a:spcPct val="90000"/>
              </a:lnSpc>
            </a:pPr>
            <a:r>
              <a:rPr lang="en-IN" sz="3600" dirty="0">
                <a:solidFill>
                  <a:schemeClr val="bg1"/>
                </a:solidFill>
                <a:latin typeface="Calibri" panose="020F0502020204030204" pitchFamily="34" charset="0"/>
                <a:cs typeface="Calibri" panose="020F0502020204030204" pitchFamily="34" charset="0"/>
              </a:rPr>
              <a:t>2 Samuel 3:1 </a:t>
            </a:r>
          </a:p>
          <a:p>
            <a:pPr>
              <a:lnSpc>
                <a:spcPct val="90000"/>
              </a:lnSpc>
            </a:pPr>
            <a:r>
              <a:rPr lang="en-IN" sz="3200" dirty="0">
                <a:solidFill>
                  <a:schemeClr val="bg1"/>
                </a:solidFill>
                <a:latin typeface="Calibri" panose="020F0502020204030204" pitchFamily="34" charset="0"/>
                <a:cs typeface="Calibri" panose="020F0502020204030204" pitchFamily="34" charset="0"/>
              </a:rPr>
              <a:t>Now there was a long war between the house of Saul and the house of David. But David grew stronger and stronger, and the house of Saul grew weaker and weaker. </a:t>
            </a:r>
          </a:p>
        </p:txBody>
      </p:sp>
    </p:spTree>
    <p:extLst>
      <p:ext uri="{BB962C8B-B14F-4D97-AF65-F5344CB8AC3E}">
        <p14:creationId xmlns:p14="http://schemas.microsoft.com/office/powerpoint/2010/main" val="4186576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DEFB3-426B-4048-F2A6-1CBDE336B72B}"/>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562FC248-A338-656E-B6F5-4FD0C3F32F6F}"/>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192CD01B-2522-7A5F-AFA4-1E39C6C2A84F}"/>
              </a:ext>
            </a:extLst>
          </p:cNvPr>
          <p:cNvSpPr txBox="1"/>
          <p:nvPr/>
        </p:nvSpPr>
        <p:spPr>
          <a:xfrm>
            <a:off x="584346" y="2468737"/>
            <a:ext cx="6356280" cy="1920526"/>
          </a:xfrm>
          <a:prstGeom prst="rect">
            <a:avLst/>
          </a:prstGeom>
          <a:noFill/>
        </p:spPr>
        <p:txBody>
          <a:bodyPr wrap="square" rtlCol="0">
            <a:spAutoFit/>
          </a:bodyPr>
          <a:lstStyle/>
          <a:p>
            <a:pPr>
              <a:lnSpc>
                <a:spcPct val="90000"/>
              </a:lnSpc>
            </a:pPr>
            <a:r>
              <a:rPr lang="en-IN" sz="3600" dirty="0">
                <a:solidFill>
                  <a:schemeClr val="bg1"/>
                </a:solidFill>
                <a:latin typeface="Calibri" panose="020F0502020204030204" pitchFamily="34" charset="0"/>
                <a:cs typeface="Calibri" panose="020F0502020204030204" pitchFamily="34" charset="0"/>
              </a:rPr>
              <a:t>2 Samuel 3:36 </a:t>
            </a:r>
          </a:p>
          <a:p>
            <a:pPr>
              <a:lnSpc>
                <a:spcPct val="90000"/>
              </a:lnSpc>
            </a:pPr>
            <a:r>
              <a:rPr lang="en-IN" sz="3200" dirty="0">
                <a:solidFill>
                  <a:schemeClr val="bg1"/>
                </a:solidFill>
                <a:latin typeface="Calibri" panose="020F0502020204030204" pitchFamily="34" charset="0"/>
                <a:cs typeface="Calibri" panose="020F0502020204030204" pitchFamily="34" charset="0"/>
              </a:rPr>
              <a:t>Now all the people took note of it, and it pleased them, since whatever the king did pleased all the people. </a:t>
            </a:r>
          </a:p>
        </p:txBody>
      </p:sp>
    </p:spTree>
    <p:extLst>
      <p:ext uri="{BB962C8B-B14F-4D97-AF65-F5344CB8AC3E}">
        <p14:creationId xmlns:p14="http://schemas.microsoft.com/office/powerpoint/2010/main" val="4125619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84B0A-D309-D1BE-19FF-7BAB2374BBDC}"/>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7E1445A0-DB2A-D719-0E5B-21BE25DB8029}"/>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CA043584-7F57-DF71-A182-0169CC506F0C}"/>
              </a:ext>
            </a:extLst>
          </p:cNvPr>
          <p:cNvSpPr txBox="1"/>
          <p:nvPr/>
        </p:nvSpPr>
        <p:spPr>
          <a:xfrm>
            <a:off x="595363" y="2468737"/>
            <a:ext cx="6014758" cy="1920526"/>
          </a:xfrm>
          <a:prstGeom prst="rect">
            <a:avLst/>
          </a:prstGeom>
          <a:noFill/>
        </p:spPr>
        <p:txBody>
          <a:bodyPr wrap="square" rtlCol="0">
            <a:spAutoFit/>
          </a:bodyPr>
          <a:lstStyle/>
          <a:p>
            <a:pPr>
              <a:lnSpc>
                <a:spcPct val="90000"/>
              </a:lnSpc>
            </a:pPr>
            <a:r>
              <a:rPr lang="en-IN" sz="3600" dirty="0">
                <a:solidFill>
                  <a:schemeClr val="bg1"/>
                </a:solidFill>
                <a:latin typeface="Calibri" panose="020F0502020204030204" pitchFamily="34" charset="0"/>
                <a:cs typeface="Calibri" panose="020F0502020204030204" pitchFamily="34" charset="0"/>
              </a:rPr>
              <a:t>Psalm 60:12 </a:t>
            </a:r>
          </a:p>
          <a:p>
            <a:pPr>
              <a:lnSpc>
                <a:spcPct val="90000"/>
              </a:lnSpc>
            </a:pPr>
            <a:r>
              <a:rPr lang="en-IN" sz="3200" dirty="0">
                <a:solidFill>
                  <a:schemeClr val="bg1"/>
                </a:solidFill>
                <a:latin typeface="Calibri" panose="020F0502020204030204" pitchFamily="34" charset="0"/>
                <a:cs typeface="Calibri" panose="020F0502020204030204" pitchFamily="34" charset="0"/>
              </a:rPr>
              <a:t>Through God we will do valiantly, For it is He who shall tread down our enemies.</a:t>
            </a:r>
          </a:p>
        </p:txBody>
      </p:sp>
    </p:spTree>
    <p:extLst>
      <p:ext uri="{BB962C8B-B14F-4D97-AF65-F5344CB8AC3E}">
        <p14:creationId xmlns:p14="http://schemas.microsoft.com/office/powerpoint/2010/main" val="3930417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EC36D-D920-8AE3-7E1A-C712B9DDD61A}"/>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887987DC-00F1-6BD0-671D-9EFA5E7312B3}"/>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F54456B-61D9-5CC3-9299-A8E7B4D1901D}"/>
              </a:ext>
            </a:extLst>
          </p:cNvPr>
          <p:cNvSpPr txBox="1"/>
          <p:nvPr/>
        </p:nvSpPr>
        <p:spPr>
          <a:xfrm>
            <a:off x="529262" y="2634936"/>
            <a:ext cx="7237630" cy="1588127"/>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SEVEN YEARS — AND THEN IT HAPPENED! DAVID BECOMES KING OVER ALL ISRAEL</a:t>
            </a:r>
          </a:p>
        </p:txBody>
      </p:sp>
    </p:spTree>
    <p:extLst>
      <p:ext uri="{BB962C8B-B14F-4D97-AF65-F5344CB8AC3E}">
        <p14:creationId xmlns:p14="http://schemas.microsoft.com/office/powerpoint/2010/main" val="3351582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BF512-7976-F475-DF0A-D94E686E623B}"/>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05965F44-D6FC-FAE6-0DAC-E9524324F15C}"/>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5CF96534-F400-32DB-B2D7-544CA8EBC299}"/>
              </a:ext>
            </a:extLst>
          </p:cNvPr>
          <p:cNvSpPr txBox="1"/>
          <p:nvPr/>
        </p:nvSpPr>
        <p:spPr>
          <a:xfrm>
            <a:off x="408075" y="252746"/>
            <a:ext cx="7193563" cy="6352508"/>
          </a:xfrm>
          <a:prstGeom prst="rect">
            <a:avLst/>
          </a:prstGeom>
          <a:noFill/>
        </p:spPr>
        <p:txBody>
          <a:bodyPr wrap="square" rtlCol="0">
            <a:spAutoFit/>
          </a:bodyPr>
          <a:lstStyle/>
          <a:p>
            <a:pPr>
              <a:lnSpc>
                <a:spcPct val="90000"/>
              </a:lnSpc>
            </a:pPr>
            <a:r>
              <a:rPr lang="en-IN" sz="3600" dirty="0">
                <a:solidFill>
                  <a:schemeClr val="bg1"/>
                </a:solidFill>
                <a:latin typeface="Calibri" panose="020F0502020204030204" pitchFamily="34" charset="0"/>
                <a:cs typeface="Calibri" panose="020F0502020204030204" pitchFamily="34" charset="0"/>
              </a:rPr>
              <a:t>2 Samuel 5:1-5</a:t>
            </a:r>
          </a:p>
          <a:p>
            <a:pPr>
              <a:lnSpc>
                <a:spcPct val="90000"/>
              </a:lnSpc>
            </a:pPr>
            <a:r>
              <a:rPr lang="en-IN" sz="3200" dirty="0">
                <a:solidFill>
                  <a:schemeClr val="bg1"/>
                </a:solidFill>
                <a:latin typeface="Calibri" panose="020F0502020204030204" pitchFamily="34" charset="0"/>
                <a:cs typeface="Calibri" panose="020F0502020204030204" pitchFamily="34" charset="0"/>
              </a:rPr>
              <a:t>1 Then all the tribes of Israel came to David at Hebron and spoke, saying, "Indeed we are your bone and your flesh. </a:t>
            </a:r>
          </a:p>
          <a:p>
            <a:pPr>
              <a:lnSpc>
                <a:spcPct val="90000"/>
              </a:lnSpc>
            </a:pPr>
            <a:r>
              <a:rPr lang="en-IN" sz="3200" dirty="0">
                <a:solidFill>
                  <a:schemeClr val="bg1"/>
                </a:solidFill>
                <a:latin typeface="Calibri" panose="020F0502020204030204" pitchFamily="34" charset="0"/>
                <a:cs typeface="Calibri" panose="020F0502020204030204" pitchFamily="34" charset="0"/>
              </a:rPr>
              <a:t>2 Also, in time past, when Saul was king over us, you were the one who led Israel out and brought them in; and the LORD said to you, 'You shall shepherd My people Israel, and be ruler over Israel.' " </a:t>
            </a:r>
          </a:p>
          <a:p>
            <a:pPr>
              <a:lnSpc>
                <a:spcPct val="90000"/>
              </a:lnSpc>
            </a:pPr>
            <a:r>
              <a:rPr lang="en-IN" sz="3200" dirty="0">
                <a:solidFill>
                  <a:schemeClr val="bg1"/>
                </a:solidFill>
                <a:latin typeface="Calibri" panose="020F0502020204030204" pitchFamily="34" charset="0"/>
                <a:cs typeface="Calibri" panose="020F0502020204030204" pitchFamily="34" charset="0"/>
              </a:rPr>
              <a:t>3 Therefore all the elders of Israel came to the king at Hebron, and King David made a covenant with them at Hebron before the LORD. And they anointed David king over Israel. </a:t>
            </a:r>
          </a:p>
        </p:txBody>
      </p:sp>
    </p:spTree>
    <p:extLst>
      <p:ext uri="{BB962C8B-B14F-4D97-AF65-F5344CB8AC3E}">
        <p14:creationId xmlns:p14="http://schemas.microsoft.com/office/powerpoint/2010/main" val="24553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650C7-89BF-F1F5-5955-1BCD9B79E63C}"/>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D609E2D1-5E4E-E435-10DA-1E8FAEF3DD3B}"/>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94021328-8A32-CD0B-FB53-8FB969F3D3D8}"/>
              </a:ext>
            </a:extLst>
          </p:cNvPr>
          <p:cNvSpPr txBox="1"/>
          <p:nvPr/>
        </p:nvSpPr>
        <p:spPr>
          <a:xfrm>
            <a:off x="573328" y="1582340"/>
            <a:ext cx="6146961" cy="3693319"/>
          </a:xfrm>
          <a:prstGeom prst="rect">
            <a:avLst/>
          </a:prstGeom>
          <a:noFill/>
        </p:spPr>
        <p:txBody>
          <a:bodyPr wrap="square" rtlCol="0">
            <a:spAutoFit/>
          </a:bodyPr>
          <a:lstStyle/>
          <a:p>
            <a:pPr>
              <a:lnSpc>
                <a:spcPct val="90000"/>
              </a:lnSpc>
            </a:pPr>
            <a:r>
              <a:rPr lang="en-IN" sz="3600" dirty="0">
                <a:solidFill>
                  <a:schemeClr val="bg1"/>
                </a:solidFill>
                <a:latin typeface="Calibri" panose="020F0502020204030204" pitchFamily="34" charset="0"/>
                <a:cs typeface="Calibri" panose="020F0502020204030204" pitchFamily="34" charset="0"/>
              </a:rPr>
              <a:t>2 Samuel 5:1-5</a:t>
            </a:r>
          </a:p>
          <a:p>
            <a:pPr>
              <a:lnSpc>
                <a:spcPct val="90000"/>
              </a:lnSpc>
            </a:pPr>
            <a:r>
              <a:rPr lang="en-IN" sz="3200" dirty="0">
                <a:solidFill>
                  <a:schemeClr val="bg1"/>
                </a:solidFill>
                <a:latin typeface="Calibri" panose="020F0502020204030204" pitchFamily="34" charset="0"/>
                <a:cs typeface="Calibri" panose="020F0502020204030204" pitchFamily="34" charset="0"/>
              </a:rPr>
              <a:t>4 David was thirty years old when he began to reign, and he reigned forty years. </a:t>
            </a:r>
          </a:p>
          <a:p>
            <a:pPr>
              <a:lnSpc>
                <a:spcPct val="90000"/>
              </a:lnSpc>
            </a:pPr>
            <a:r>
              <a:rPr lang="en-IN" sz="3200" dirty="0">
                <a:solidFill>
                  <a:schemeClr val="bg1"/>
                </a:solidFill>
                <a:latin typeface="Calibri" panose="020F0502020204030204" pitchFamily="34" charset="0"/>
                <a:cs typeface="Calibri" panose="020F0502020204030204" pitchFamily="34" charset="0"/>
              </a:rPr>
              <a:t>5 In Hebron he reigned over Judah seven years and six months, and in Jerusalem he reigned thirty-three years over all Israel and Judah. </a:t>
            </a:r>
          </a:p>
        </p:txBody>
      </p:sp>
    </p:spTree>
    <p:extLst>
      <p:ext uri="{BB962C8B-B14F-4D97-AF65-F5344CB8AC3E}">
        <p14:creationId xmlns:p14="http://schemas.microsoft.com/office/powerpoint/2010/main" val="3261734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DD2A4-1721-FE84-6839-9D9C1EA0AC8B}"/>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18412C2D-2782-1811-286A-C63A18A0489A}"/>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6977A2B3-9381-994B-17E4-A289DF7E7B92}"/>
              </a:ext>
            </a:extLst>
          </p:cNvPr>
          <p:cNvSpPr txBox="1"/>
          <p:nvPr/>
        </p:nvSpPr>
        <p:spPr>
          <a:xfrm>
            <a:off x="760617" y="2634936"/>
            <a:ext cx="7237630" cy="1588127"/>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Psalm 18</a:t>
            </a:r>
          </a:p>
          <a:p>
            <a:pPr>
              <a:lnSpc>
                <a:spcPct val="90000"/>
              </a:lnSpc>
            </a:pPr>
            <a:r>
              <a:rPr lang="en-IN" sz="3600" b="1" dirty="0">
                <a:solidFill>
                  <a:schemeClr val="bg1"/>
                </a:solidFill>
                <a:latin typeface="Calibri" panose="020F0502020204030204" pitchFamily="34" charset="0"/>
                <a:cs typeface="Calibri" panose="020F0502020204030204" pitchFamily="34" charset="0"/>
              </a:rPr>
              <a:t>Psalm 133</a:t>
            </a:r>
          </a:p>
          <a:p>
            <a:pPr>
              <a:lnSpc>
                <a:spcPct val="90000"/>
              </a:lnSpc>
            </a:pPr>
            <a:r>
              <a:rPr lang="en-IN" sz="3600" b="1" dirty="0">
                <a:solidFill>
                  <a:schemeClr val="bg1"/>
                </a:solidFill>
                <a:latin typeface="Calibri" panose="020F0502020204030204" pitchFamily="34" charset="0"/>
                <a:cs typeface="Calibri" panose="020F0502020204030204" pitchFamily="34" charset="0"/>
              </a:rPr>
              <a:t>Psalm 101</a:t>
            </a:r>
          </a:p>
        </p:txBody>
      </p:sp>
    </p:spTree>
    <p:extLst>
      <p:ext uri="{BB962C8B-B14F-4D97-AF65-F5344CB8AC3E}">
        <p14:creationId xmlns:p14="http://schemas.microsoft.com/office/powerpoint/2010/main" val="2514289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16526-A9A7-7963-01A0-CBE58C6B0119}"/>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21F21259-2F76-E562-F8A7-89F87059B990}"/>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C6220C85-D9AF-6B4A-F813-2D308EBDADC7}"/>
              </a:ext>
            </a:extLst>
          </p:cNvPr>
          <p:cNvSpPr txBox="1"/>
          <p:nvPr/>
        </p:nvSpPr>
        <p:spPr>
          <a:xfrm>
            <a:off x="540280" y="2884235"/>
            <a:ext cx="6609667" cy="1089529"/>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POSITIONING — RIGHT PLACE, RIGHT TIME</a:t>
            </a:r>
          </a:p>
        </p:txBody>
      </p:sp>
    </p:spTree>
    <p:extLst>
      <p:ext uri="{BB962C8B-B14F-4D97-AF65-F5344CB8AC3E}">
        <p14:creationId xmlns:p14="http://schemas.microsoft.com/office/powerpoint/2010/main" val="1376944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250F6-CD31-C06E-9525-4AF810C83171}"/>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30838BD0-8138-92B5-0658-7400AB1848D5}"/>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C098B9BE-27EF-77EF-DC55-12D7DEB1BD3B}"/>
              </a:ext>
            </a:extLst>
          </p:cNvPr>
          <p:cNvSpPr txBox="1"/>
          <p:nvPr/>
        </p:nvSpPr>
        <p:spPr>
          <a:xfrm>
            <a:off x="573331" y="2634936"/>
            <a:ext cx="6609667" cy="1588127"/>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Positioning is being in the right place at the right time doing the right thing.</a:t>
            </a:r>
          </a:p>
        </p:txBody>
      </p:sp>
    </p:spTree>
    <p:extLst>
      <p:ext uri="{BB962C8B-B14F-4D97-AF65-F5344CB8AC3E}">
        <p14:creationId xmlns:p14="http://schemas.microsoft.com/office/powerpoint/2010/main" val="3601192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FBF77-3802-AB36-6AF6-3448AABC78AB}"/>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DF284F17-C8EF-A891-03D6-6CCAA1D83663}"/>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37074F29-E598-05A9-D47D-1D0A08ED4A99}"/>
              </a:ext>
            </a:extLst>
          </p:cNvPr>
          <p:cNvSpPr txBox="1"/>
          <p:nvPr/>
        </p:nvSpPr>
        <p:spPr>
          <a:xfrm>
            <a:off x="562311" y="1582340"/>
            <a:ext cx="6146961" cy="3693319"/>
          </a:xfrm>
          <a:prstGeom prst="rect">
            <a:avLst/>
          </a:prstGeom>
          <a:noFill/>
        </p:spPr>
        <p:txBody>
          <a:bodyPr wrap="square" rtlCol="0">
            <a:spAutoFit/>
          </a:bodyPr>
          <a:lstStyle/>
          <a:p>
            <a:pPr>
              <a:lnSpc>
                <a:spcPct val="90000"/>
              </a:lnSpc>
            </a:pPr>
            <a:r>
              <a:rPr lang="en-IN" sz="3600" dirty="0">
                <a:solidFill>
                  <a:schemeClr val="bg1"/>
                </a:solidFill>
                <a:latin typeface="Calibri" panose="020F0502020204030204" pitchFamily="34" charset="0"/>
                <a:cs typeface="Calibri" panose="020F0502020204030204" pitchFamily="34" charset="0"/>
              </a:rPr>
              <a:t>Ecclesiastes 8:5,6</a:t>
            </a:r>
          </a:p>
          <a:p>
            <a:pPr>
              <a:lnSpc>
                <a:spcPct val="90000"/>
              </a:lnSpc>
            </a:pPr>
            <a:r>
              <a:rPr lang="en-IN" sz="3200" dirty="0">
                <a:solidFill>
                  <a:schemeClr val="bg1"/>
                </a:solidFill>
                <a:latin typeface="Calibri" panose="020F0502020204030204" pitchFamily="34" charset="0"/>
                <a:cs typeface="Calibri" panose="020F0502020204030204" pitchFamily="34" charset="0"/>
              </a:rPr>
              <a:t>5 He who keeps his command will experience nothing harmful; And a wise man's heart discerns both time and judgment, </a:t>
            </a:r>
          </a:p>
          <a:p>
            <a:pPr>
              <a:lnSpc>
                <a:spcPct val="90000"/>
              </a:lnSpc>
            </a:pPr>
            <a:r>
              <a:rPr lang="en-IN" sz="3200" dirty="0">
                <a:solidFill>
                  <a:schemeClr val="bg1"/>
                </a:solidFill>
                <a:latin typeface="Calibri" panose="020F0502020204030204" pitchFamily="34" charset="0"/>
                <a:cs typeface="Calibri" panose="020F0502020204030204" pitchFamily="34" charset="0"/>
              </a:rPr>
              <a:t>6 Because for every matter there is a time and judgment, Though the misery of man increases greatly. </a:t>
            </a:r>
          </a:p>
        </p:txBody>
      </p:sp>
    </p:spTree>
    <p:extLst>
      <p:ext uri="{BB962C8B-B14F-4D97-AF65-F5344CB8AC3E}">
        <p14:creationId xmlns:p14="http://schemas.microsoft.com/office/powerpoint/2010/main" val="1430533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7E3E9-D6F9-C639-DC3F-396B01A6E58C}"/>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BA129FD4-5472-DC88-950B-18F7BDBB995E}"/>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B88B4A68-0028-8A1F-8A0E-49C499649FA6}"/>
              </a:ext>
            </a:extLst>
          </p:cNvPr>
          <p:cNvSpPr txBox="1"/>
          <p:nvPr/>
        </p:nvSpPr>
        <p:spPr>
          <a:xfrm>
            <a:off x="573331" y="2634936"/>
            <a:ext cx="6609667" cy="1588127"/>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Ask God to show you where and how to position yourself and what you need to grow.</a:t>
            </a:r>
          </a:p>
        </p:txBody>
      </p:sp>
    </p:spTree>
    <p:extLst>
      <p:ext uri="{BB962C8B-B14F-4D97-AF65-F5344CB8AC3E}">
        <p14:creationId xmlns:p14="http://schemas.microsoft.com/office/powerpoint/2010/main" val="22862564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336B2-7318-7058-8FB4-3ADA12F9741F}"/>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E96B7555-5C76-33D2-295B-3C8E46343862}"/>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02DF391F-1708-8B81-C073-853CACB63F5A}"/>
              </a:ext>
            </a:extLst>
          </p:cNvPr>
          <p:cNvSpPr txBox="1"/>
          <p:nvPr/>
        </p:nvSpPr>
        <p:spPr>
          <a:xfrm>
            <a:off x="430112" y="365462"/>
            <a:ext cx="7050341" cy="590931"/>
          </a:xfrm>
          <a:prstGeom prst="rect">
            <a:avLst/>
          </a:prstGeom>
          <a:noFill/>
        </p:spPr>
        <p:txBody>
          <a:bodyPr wrap="square" rtlCol="0">
            <a:spAutoFit/>
          </a:bodyPr>
          <a:lstStyle/>
          <a:p>
            <a:pPr>
              <a:lnSpc>
                <a:spcPct val="90000"/>
              </a:lnSpc>
            </a:pPr>
            <a:r>
              <a:rPr lang="en-IN" sz="3600" b="1" dirty="0">
                <a:solidFill>
                  <a:schemeClr val="bg1"/>
                </a:solidFill>
                <a:latin typeface="Calibri" panose="020F0502020204030204" pitchFamily="34" charset="0"/>
                <a:cs typeface="Calibri" panose="020F0502020204030204" pitchFamily="34" charset="0"/>
              </a:rPr>
              <a:t>PSALMS OF DAVID IN THIS PHASE:</a:t>
            </a:r>
          </a:p>
        </p:txBody>
      </p:sp>
      <p:sp>
        <p:nvSpPr>
          <p:cNvPr id="2" name="TextBox 1">
            <a:extLst>
              <a:ext uri="{FF2B5EF4-FFF2-40B4-BE49-F238E27FC236}">
                <a16:creationId xmlns:a16="http://schemas.microsoft.com/office/drawing/2014/main" id="{1F40BAE9-8DE8-B447-51D2-D14E803401F4}"/>
              </a:ext>
            </a:extLst>
          </p:cNvPr>
          <p:cNvSpPr txBox="1"/>
          <p:nvPr/>
        </p:nvSpPr>
        <p:spPr>
          <a:xfrm>
            <a:off x="430112" y="1076650"/>
            <a:ext cx="6609667" cy="5459956"/>
          </a:xfrm>
          <a:prstGeom prst="rect">
            <a:avLst/>
          </a:prstGeom>
          <a:noFill/>
        </p:spPr>
        <p:txBody>
          <a:bodyPr wrap="square" rtlCol="0">
            <a:spAutoFit/>
          </a:bodyPr>
          <a:lstStyle/>
          <a:p>
            <a:pPr>
              <a:lnSpc>
                <a:spcPct val="90000"/>
              </a:lnSpc>
            </a:pPr>
            <a:r>
              <a:rPr lang="en-IN" sz="3200" b="1" dirty="0">
                <a:solidFill>
                  <a:schemeClr val="bg1"/>
                </a:solidFill>
                <a:latin typeface="Calibri" panose="020F0502020204030204" pitchFamily="34" charset="0"/>
                <a:cs typeface="Calibri" panose="020F0502020204030204" pitchFamily="34" charset="0"/>
              </a:rPr>
              <a:t>Psalm 18: David's deliverance from Saul and his enemies.</a:t>
            </a:r>
          </a:p>
          <a:p>
            <a:pPr>
              <a:lnSpc>
                <a:spcPct val="50000"/>
              </a:lnSpc>
            </a:pPr>
            <a:endParaRPr lang="en-IN" sz="3200" b="1" dirty="0">
              <a:solidFill>
                <a:schemeClr val="bg1"/>
              </a:solidFill>
              <a:latin typeface="Calibri" panose="020F0502020204030204" pitchFamily="34" charset="0"/>
              <a:cs typeface="Calibri" panose="020F0502020204030204" pitchFamily="34" charset="0"/>
            </a:endParaRPr>
          </a:p>
          <a:p>
            <a:pPr>
              <a:lnSpc>
                <a:spcPct val="90000"/>
              </a:lnSpc>
            </a:pPr>
            <a:r>
              <a:rPr lang="en-IN" sz="3200" b="1" dirty="0">
                <a:solidFill>
                  <a:schemeClr val="bg1"/>
                </a:solidFill>
                <a:latin typeface="Calibri" panose="020F0502020204030204" pitchFamily="34" charset="0"/>
                <a:cs typeface="Calibri" panose="020F0502020204030204" pitchFamily="34" charset="0"/>
              </a:rPr>
              <a:t>Psalm 60: David's military campaigns and victory over enemies east of the Jordan.</a:t>
            </a:r>
          </a:p>
          <a:p>
            <a:pPr>
              <a:lnSpc>
                <a:spcPct val="50000"/>
              </a:lnSpc>
            </a:pPr>
            <a:endParaRPr lang="en-IN" sz="3200" b="1" dirty="0">
              <a:solidFill>
                <a:schemeClr val="bg1"/>
              </a:solidFill>
              <a:latin typeface="Calibri" panose="020F0502020204030204" pitchFamily="34" charset="0"/>
              <a:cs typeface="Calibri" panose="020F0502020204030204" pitchFamily="34" charset="0"/>
            </a:endParaRPr>
          </a:p>
          <a:p>
            <a:pPr>
              <a:lnSpc>
                <a:spcPct val="90000"/>
              </a:lnSpc>
            </a:pPr>
            <a:r>
              <a:rPr lang="en-IN" sz="3200" b="1" dirty="0">
                <a:solidFill>
                  <a:schemeClr val="bg1"/>
                </a:solidFill>
                <a:latin typeface="Calibri" panose="020F0502020204030204" pitchFamily="34" charset="0"/>
                <a:cs typeface="Calibri" panose="020F0502020204030204" pitchFamily="34" charset="0"/>
              </a:rPr>
              <a:t>Psalm 61: David crying to God from a place of distance and dependence.</a:t>
            </a:r>
          </a:p>
          <a:p>
            <a:pPr>
              <a:lnSpc>
                <a:spcPct val="50000"/>
              </a:lnSpc>
            </a:pPr>
            <a:endParaRPr lang="en-IN" sz="3200" b="1" dirty="0">
              <a:solidFill>
                <a:schemeClr val="bg1"/>
              </a:solidFill>
              <a:latin typeface="Calibri" panose="020F0502020204030204" pitchFamily="34" charset="0"/>
              <a:cs typeface="Calibri" panose="020F0502020204030204" pitchFamily="34" charset="0"/>
            </a:endParaRPr>
          </a:p>
          <a:p>
            <a:pPr>
              <a:lnSpc>
                <a:spcPct val="90000"/>
              </a:lnSpc>
            </a:pPr>
            <a:r>
              <a:rPr lang="en-IN" sz="3200" b="1" dirty="0">
                <a:solidFill>
                  <a:schemeClr val="bg1"/>
                </a:solidFill>
                <a:latin typeface="Calibri" panose="020F0502020204030204" pitchFamily="34" charset="0"/>
                <a:cs typeface="Calibri" panose="020F0502020204030204" pitchFamily="34" charset="0"/>
              </a:rPr>
              <a:t>Psalm 67: prayer for God's blessing and the extension of His salvation to the nations.</a:t>
            </a:r>
          </a:p>
        </p:txBody>
      </p:sp>
    </p:spTree>
    <p:extLst>
      <p:ext uri="{BB962C8B-B14F-4D97-AF65-F5344CB8AC3E}">
        <p14:creationId xmlns:p14="http://schemas.microsoft.com/office/powerpoint/2010/main" val="1372409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F920E-0328-3EBF-54EC-B8B696EC8CEF}"/>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39BD3F1D-800A-EC80-7D52-4193851F35AD}"/>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517D5F46-5926-94AB-818A-46E65AF3D70E}"/>
              </a:ext>
            </a:extLst>
          </p:cNvPr>
          <p:cNvSpPr txBox="1"/>
          <p:nvPr/>
        </p:nvSpPr>
        <p:spPr>
          <a:xfrm>
            <a:off x="452147" y="1240708"/>
            <a:ext cx="6609667" cy="4376583"/>
          </a:xfrm>
          <a:prstGeom prst="rect">
            <a:avLst/>
          </a:prstGeom>
          <a:noFill/>
        </p:spPr>
        <p:txBody>
          <a:bodyPr wrap="square" rtlCol="0">
            <a:spAutoFit/>
          </a:bodyPr>
          <a:lstStyle/>
          <a:p>
            <a:pPr>
              <a:lnSpc>
                <a:spcPct val="90000"/>
              </a:lnSpc>
            </a:pPr>
            <a:r>
              <a:rPr lang="en-IN" sz="3200" b="1" dirty="0">
                <a:solidFill>
                  <a:schemeClr val="bg1"/>
                </a:solidFill>
                <a:latin typeface="Calibri" panose="020F0502020204030204" pitchFamily="34" charset="0"/>
                <a:cs typeface="Calibri" panose="020F0502020204030204" pitchFamily="34" charset="0"/>
              </a:rPr>
              <a:t>Psalm 68: God's victorious procession and establishment of His dwelling.</a:t>
            </a:r>
          </a:p>
          <a:p>
            <a:pPr>
              <a:lnSpc>
                <a:spcPct val="50000"/>
              </a:lnSpc>
            </a:pPr>
            <a:endParaRPr lang="en-IN" sz="3200" b="1" dirty="0">
              <a:solidFill>
                <a:schemeClr val="bg1"/>
              </a:solidFill>
              <a:latin typeface="Calibri" panose="020F0502020204030204" pitchFamily="34" charset="0"/>
              <a:cs typeface="Calibri" panose="020F0502020204030204" pitchFamily="34" charset="0"/>
            </a:endParaRPr>
          </a:p>
          <a:p>
            <a:pPr>
              <a:lnSpc>
                <a:spcPct val="90000"/>
              </a:lnSpc>
            </a:pPr>
            <a:r>
              <a:rPr lang="en-IN" sz="3200" b="1" dirty="0">
                <a:solidFill>
                  <a:schemeClr val="bg1"/>
                </a:solidFill>
                <a:latin typeface="Calibri" panose="020F0502020204030204" pitchFamily="34" charset="0"/>
                <a:cs typeface="Calibri" panose="020F0502020204030204" pitchFamily="34" charset="0"/>
              </a:rPr>
              <a:t>Psalm 101: David's declaration concerning how he intends to govern.</a:t>
            </a:r>
          </a:p>
          <a:p>
            <a:pPr>
              <a:lnSpc>
                <a:spcPct val="50000"/>
              </a:lnSpc>
            </a:pPr>
            <a:endParaRPr lang="en-IN" sz="3200" b="1" dirty="0">
              <a:solidFill>
                <a:schemeClr val="bg1"/>
              </a:solidFill>
              <a:latin typeface="Calibri" panose="020F0502020204030204" pitchFamily="34" charset="0"/>
              <a:cs typeface="Calibri" panose="020F0502020204030204" pitchFamily="34" charset="0"/>
            </a:endParaRPr>
          </a:p>
          <a:p>
            <a:pPr>
              <a:lnSpc>
                <a:spcPct val="90000"/>
              </a:lnSpc>
            </a:pPr>
            <a:r>
              <a:rPr lang="en-IN" sz="3200" b="1" dirty="0">
                <a:solidFill>
                  <a:schemeClr val="bg1"/>
                </a:solidFill>
                <a:latin typeface="Calibri" panose="020F0502020204030204" pitchFamily="34" charset="0"/>
                <a:cs typeface="Calibri" panose="020F0502020204030204" pitchFamily="34" charset="0"/>
              </a:rPr>
              <a:t>Psalm 110: strongly royal/Messianic; traditionally Davidic.</a:t>
            </a:r>
          </a:p>
          <a:p>
            <a:pPr>
              <a:lnSpc>
                <a:spcPct val="50000"/>
              </a:lnSpc>
            </a:pPr>
            <a:endParaRPr lang="en-IN" sz="3200" b="1" dirty="0">
              <a:solidFill>
                <a:schemeClr val="bg1"/>
              </a:solidFill>
              <a:latin typeface="Calibri" panose="020F0502020204030204" pitchFamily="34" charset="0"/>
              <a:cs typeface="Calibri" panose="020F0502020204030204" pitchFamily="34" charset="0"/>
            </a:endParaRPr>
          </a:p>
          <a:p>
            <a:pPr>
              <a:lnSpc>
                <a:spcPct val="90000"/>
              </a:lnSpc>
            </a:pPr>
            <a:r>
              <a:rPr lang="en-IN" sz="3200" b="1" dirty="0">
                <a:solidFill>
                  <a:schemeClr val="bg1"/>
                </a:solidFill>
                <a:latin typeface="Calibri" panose="020F0502020204030204" pitchFamily="34" charset="0"/>
                <a:cs typeface="Calibri" panose="020F0502020204030204" pitchFamily="34" charset="0"/>
              </a:rPr>
              <a:t>Psalm 122: Jerusalem/Zion, although the exact date is uncertain.</a:t>
            </a:r>
          </a:p>
        </p:txBody>
      </p:sp>
    </p:spTree>
    <p:extLst>
      <p:ext uri="{BB962C8B-B14F-4D97-AF65-F5344CB8AC3E}">
        <p14:creationId xmlns:p14="http://schemas.microsoft.com/office/powerpoint/2010/main" val="699028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F17D5-7DA7-33AE-27D2-C27E1E385045}"/>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14F219F1-6EDA-0151-068E-C80AC8F40434}"/>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773B59AD-E971-2FA1-9EE3-20E5B7A4775C}"/>
              </a:ext>
            </a:extLst>
          </p:cNvPr>
          <p:cNvSpPr txBox="1"/>
          <p:nvPr/>
        </p:nvSpPr>
        <p:spPr>
          <a:xfrm>
            <a:off x="485198" y="1240708"/>
            <a:ext cx="6609667" cy="4376583"/>
          </a:xfrm>
          <a:prstGeom prst="rect">
            <a:avLst/>
          </a:prstGeom>
          <a:noFill/>
        </p:spPr>
        <p:txBody>
          <a:bodyPr wrap="square" rtlCol="0">
            <a:spAutoFit/>
          </a:bodyPr>
          <a:lstStyle/>
          <a:p>
            <a:pPr>
              <a:lnSpc>
                <a:spcPct val="90000"/>
              </a:lnSpc>
            </a:pPr>
            <a:r>
              <a:rPr lang="en-IN" sz="3200" b="1" dirty="0">
                <a:solidFill>
                  <a:schemeClr val="bg1"/>
                </a:solidFill>
                <a:latin typeface="Calibri" panose="020F0502020204030204" pitchFamily="34" charset="0"/>
                <a:cs typeface="Calibri" panose="020F0502020204030204" pitchFamily="34" charset="0"/>
              </a:rPr>
              <a:t>Psalm 124: thanksgiving for God's deliverance.</a:t>
            </a:r>
          </a:p>
          <a:p>
            <a:pPr>
              <a:lnSpc>
                <a:spcPct val="50000"/>
              </a:lnSpc>
            </a:pPr>
            <a:endParaRPr lang="en-IN" sz="3200" b="1" dirty="0">
              <a:solidFill>
                <a:schemeClr val="bg1"/>
              </a:solidFill>
              <a:latin typeface="Calibri" panose="020F0502020204030204" pitchFamily="34" charset="0"/>
              <a:cs typeface="Calibri" panose="020F0502020204030204" pitchFamily="34" charset="0"/>
            </a:endParaRPr>
          </a:p>
          <a:p>
            <a:pPr>
              <a:lnSpc>
                <a:spcPct val="90000"/>
              </a:lnSpc>
            </a:pPr>
            <a:r>
              <a:rPr lang="en-IN" sz="3200" b="1" dirty="0">
                <a:solidFill>
                  <a:schemeClr val="bg1"/>
                </a:solidFill>
                <a:latin typeface="Calibri" panose="020F0502020204030204" pitchFamily="34" charset="0"/>
                <a:cs typeface="Calibri" panose="020F0502020204030204" pitchFamily="34" charset="0"/>
              </a:rPr>
              <a:t>Psalm 131: humility and quietness before God.</a:t>
            </a:r>
          </a:p>
          <a:p>
            <a:pPr>
              <a:lnSpc>
                <a:spcPct val="50000"/>
              </a:lnSpc>
            </a:pPr>
            <a:endParaRPr lang="en-IN" sz="3200" b="1" dirty="0">
              <a:solidFill>
                <a:schemeClr val="bg1"/>
              </a:solidFill>
              <a:latin typeface="Calibri" panose="020F0502020204030204" pitchFamily="34" charset="0"/>
              <a:cs typeface="Calibri" panose="020F0502020204030204" pitchFamily="34" charset="0"/>
            </a:endParaRPr>
          </a:p>
          <a:p>
            <a:pPr>
              <a:lnSpc>
                <a:spcPct val="90000"/>
              </a:lnSpc>
            </a:pPr>
            <a:r>
              <a:rPr lang="en-IN" sz="3200" b="1" dirty="0">
                <a:solidFill>
                  <a:schemeClr val="bg1"/>
                </a:solidFill>
                <a:latin typeface="Calibri" panose="020F0502020204030204" pitchFamily="34" charset="0"/>
                <a:cs typeface="Calibri" panose="020F0502020204030204" pitchFamily="34" charset="0"/>
              </a:rPr>
              <a:t>Psalm 133: unity among God's people.</a:t>
            </a:r>
          </a:p>
          <a:p>
            <a:pPr>
              <a:lnSpc>
                <a:spcPct val="50000"/>
              </a:lnSpc>
            </a:pPr>
            <a:endParaRPr lang="en-IN" sz="3200" b="1" dirty="0">
              <a:solidFill>
                <a:schemeClr val="bg1"/>
              </a:solidFill>
              <a:latin typeface="Calibri" panose="020F0502020204030204" pitchFamily="34" charset="0"/>
              <a:cs typeface="Calibri" panose="020F0502020204030204" pitchFamily="34" charset="0"/>
            </a:endParaRPr>
          </a:p>
          <a:p>
            <a:pPr>
              <a:lnSpc>
                <a:spcPct val="90000"/>
              </a:lnSpc>
            </a:pPr>
            <a:r>
              <a:rPr lang="en-IN" sz="3200" b="1" dirty="0">
                <a:solidFill>
                  <a:schemeClr val="bg1"/>
                </a:solidFill>
                <a:latin typeface="Calibri" panose="020F0502020204030204" pitchFamily="34" charset="0"/>
                <a:cs typeface="Calibri" panose="020F0502020204030204" pitchFamily="34" charset="0"/>
              </a:rPr>
              <a:t>Psalm 138: thanksgiving for God's faithfulness.</a:t>
            </a:r>
          </a:p>
        </p:txBody>
      </p:sp>
    </p:spTree>
    <p:extLst>
      <p:ext uri="{BB962C8B-B14F-4D97-AF65-F5344CB8AC3E}">
        <p14:creationId xmlns:p14="http://schemas.microsoft.com/office/powerpoint/2010/main" val="34743711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221</TotalTime>
  <Words>783</Words>
  <Application>Microsoft Macintosh PowerPoint</Application>
  <PresentationFormat>Widescreen</PresentationFormat>
  <Paragraphs>66</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APCWO Media License</dc:creator>
  <cp:lastModifiedBy>APCWO Media License</cp:lastModifiedBy>
  <cp:revision>17</cp:revision>
  <dcterms:created xsi:type="dcterms:W3CDTF">2026-09-30T07:33:39Z</dcterms:created>
  <dcterms:modified xsi:type="dcterms:W3CDTF">2026-10-01T09:54:55Z</dcterms:modified>
</cp:coreProperties>
</file>