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98D7"/>
    <a:srgbClr val="CB9B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21E83-E77B-E7EB-B61E-297F0274A7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FF820A-1750-1649-1A05-0EC019B39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50C73-486A-7591-F87C-BA512D769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A55B3-0FBD-C944-B69D-AA6327757A4C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572F1-2AF5-4F33-3B36-0E68FCCE1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74021-2401-967D-E713-209FE348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0B0A-8D5A-2443-B9AA-74DB05FEC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009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A60FC-A741-5330-E40A-00F2609EE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B74F4-0324-F47A-1A0D-61837DE42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8940BE-9E8A-B3C9-E889-D8A9E7AF5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A55B3-0FBD-C944-B69D-AA6327757A4C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F36B1-4D08-C9F5-8A6F-100B4395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D6D01-FC22-4C23-AF95-DC5A41FE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0B0A-8D5A-2443-B9AA-74DB05FEC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82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E1E67-23B9-6E1D-2052-EC419F727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183EF9-B403-5A97-3734-521BF9D97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1E9CC-9CF3-C2E3-F590-D622D3D72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A55B3-0FBD-C944-B69D-AA6327757A4C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FD515-A4BA-A440-8C3E-19B51E85A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D999E-4D5B-54A2-8AF2-1DF454108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0B0A-8D5A-2443-B9AA-74DB05FEC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036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79427-4E35-2B2B-E513-047EA7D4C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80507-E0FC-1F2B-9058-3D2F8F6CCA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19A881-A706-80FC-0913-DDA1510F2D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5EE3DC-042E-F94F-AE20-8D2F455ED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A55B3-0FBD-C944-B69D-AA6327757A4C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A2EA18-FDA2-B9AB-F9A2-5DD12413D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3562B3-2B02-BA96-85E6-EDCE24DAD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0B0A-8D5A-2443-B9AA-74DB05FEC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148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9980E-C8C2-36B2-6C44-DED1C44A6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25B488-5958-77BC-68DA-FA02F2605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AA093F-949D-B470-659F-110882CDB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D66919-887F-AC98-4800-6DAB0E47EA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ADBED4-E991-B7AC-D554-F42DC7FA22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63AEFE-2F34-6724-2A0A-11308FEC2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A55B3-0FBD-C944-B69D-AA6327757A4C}" type="datetimeFigureOut">
              <a:rPr lang="en-US" smtClean="0"/>
              <a:t>9/25/26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D66B42-DC9E-95D3-9828-4D6632007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565532-9FC1-053F-F39F-D5AF150D6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0B0A-8D5A-2443-B9AA-74DB05FEC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166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62D5B-9B9D-B668-F821-213B723FC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2A0270-CF87-2E5F-D33C-3F18EB768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A55B3-0FBD-C944-B69D-AA6327757A4C}" type="datetimeFigureOut">
              <a:rPr lang="en-US" smtClean="0"/>
              <a:t>9/25/26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A0D2B8-8944-58FE-5F06-597B7E2E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CD04A0-793D-C383-076B-520A7B604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0B0A-8D5A-2443-B9AA-74DB05FEC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75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C66472-2763-3C79-AA76-CBA403055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A55B3-0FBD-C944-B69D-AA6327757A4C}" type="datetimeFigureOut">
              <a:rPr lang="en-US" smtClean="0"/>
              <a:t>9/25/26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B1D915-BF1A-7D2A-5EC5-147F4A00E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495DD-1DC6-CB59-AE44-F0294C4D7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0B0A-8D5A-2443-B9AA-74DB05FEC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889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64C41-34F5-7021-B50F-267959B24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D7E99-7BFC-71DD-9600-6D4344BFC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DBD51-7363-3C9C-343F-8F9FE1DBC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8CD834-9F53-25BD-4441-17FE4D985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A55B3-0FBD-C944-B69D-AA6327757A4C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EFE1F-B853-ECC7-FEE5-78E7BE7E4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49F7C-C985-3474-315A-0EBA4A544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0B0A-8D5A-2443-B9AA-74DB05FEC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28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E8EB2-BA96-0951-4165-2267E85A7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5ED17D-C476-80BA-A06A-3A1B5621F8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D23D5-4AB1-B928-E126-333C0A0E5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6805B2-1C61-B5D4-8169-D83C533C8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A55B3-0FBD-C944-B69D-AA6327757A4C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41660A-3C1D-A296-30BA-86F70B0D3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B7E84-5B26-1D3C-035E-BC9CD23E0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0B0A-8D5A-2443-B9AA-74DB05FEC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275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F0A1D-9F60-F9C0-78EA-E5741BBD1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C40F1-F6DF-A5CA-8DDA-B5B9A5DCE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CADDE-C383-7401-7743-D8CA2D98C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A55B3-0FBD-C944-B69D-AA6327757A4C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C80B5-0B09-1891-6C78-AC73F77C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C697E-4C8F-D9D4-0924-768448CC1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0B0A-8D5A-2443-B9AA-74DB05FEC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53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4090DA-D6F8-DD8D-07A2-CCAB5DFF3F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D47DD6-BC52-386D-32C8-3413C84DE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53884-AE5F-91FD-CD5D-19BF554A4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A55B3-0FBD-C944-B69D-AA6327757A4C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8DBFE-A9A3-F2FD-D2FB-575707BE3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138D5-FA1B-B5DA-5CF2-501ABCA80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0B0A-8D5A-2443-B9AA-74DB05FEC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060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06D2BC-1997-76BB-BFE4-27F4CEF4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1998-FCA3-0873-3DC5-E50D72346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2AF48-6FD7-D42F-212C-FD95793E2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6A55B3-0FBD-C944-B69D-AA6327757A4C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0FEF3-5F5B-D60B-0702-ED7939E656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E2E6F-FF4A-039C-9700-1E56EEFF5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560B0A-8D5A-2443-B9AA-74DB05FEC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500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ith crown on head&#10;&#10;AI-generated content may be incorrect.">
            <a:extLst>
              <a:ext uri="{FF2B5EF4-FFF2-40B4-BE49-F238E27FC236}">
                <a16:creationId xmlns:a16="http://schemas.microsoft.com/office/drawing/2014/main" id="{6C24C8A8-1960-CC47-9BF9-7CADB68C4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890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96A8C-197D-431E-BF8F-149F16575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D5C708C6-5523-80B9-4663-2B2E726B4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285662-D7D3-6009-AEDC-38F0506232A5}"/>
              </a:ext>
            </a:extLst>
          </p:cNvPr>
          <p:cNvSpPr txBox="1"/>
          <p:nvPr/>
        </p:nvSpPr>
        <p:spPr>
          <a:xfrm>
            <a:off x="826718" y="3133534"/>
            <a:ext cx="678910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ADVERSITY</a:t>
            </a:r>
          </a:p>
        </p:txBody>
      </p:sp>
    </p:spTree>
    <p:extLst>
      <p:ext uri="{BB962C8B-B14F-4D97-AF65-F5344CB8AC3E}">
        <p14:creationId xmlns:p14="http://schemas.microsoft.com/office/powerpoint/2010/main" val="2631442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0F604-0509-7C7B-935B-61D4909C8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8FADD087-FFC1-26F9-1D33-F219E6FA3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59FB59-9FC7-A995-8F77-154470986F75}"/>
              </a:ext>
            </a:extLst>
          </p:cNvPr>
          <p:cNvSpPr txBox="1"/>
          <p:nvPr/>
        </p:nvSpPr>
        <p:spPr>
          <a:xfrm>
            <a:off x="814192" y="2884235"/>
            <a:ext cx="678910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ENEMY FOR THE WRONG REASONS</a:t>
            </a:r>
          </a:p>
        </p:txBody>
      </p:sp>
    </p:spTree>
    <p:extLst>
      <p:ext uri="{BB962C8B-B14F-4D97-AF65-F5344CB8AC3E}">
        <p14:creationId xmlns:p14="http://schemas.microsoft.com/office/powerpoint/2010/main" val="930007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E5161-5039-13F3-FC5F-ED09E046E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red cape&#10;&#10;AI-generated content may be incorrect.">
            <a:extLst>
              <a:ext uri="{FF2B5EF4-FFF2-40B4-BE49-F238E27FC236}">
                <a16:creationId xmlns:a16="http://schemas.microsoft.com/office/drawing/2014/main" id="{C7F8DB69-E2D4-3ACB-02CC-767D06803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2B98B1-87B4-C8CB-7A13-6E6382D1DE86}"/>
              </a:ext>
            </a:extLst>
          </p:cNvPr>
          <p:cNvSpPr txBox="1"/>
          <p:nvPr/>
        </p:nvSpPr>
        <p:spPr>
          <a:xfrm>
            <a:off x="701458" y="2746449"/>
            <a:ext cx="5511452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Saul’s jealousy and pursuit of David</a:t>
            </a:r>
          </a:p>
        </p:txBody>
      </p:sp>
    </p:spTree>
    <p:extLst>
      <p:ext uri="{BB962C8B-B14F-4D97-AF65-F5344CB8AC3E}">
        <p14:creationId xmlns:p14="http://schemas.microsoft.com/office/powerpoint/2010/main" val="4026087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315E9-56F6-97D2-9B53-501636B20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4E5A67F5-F998-FF80-5B0F-AAC42C6D7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89F378-5B8B-E594-58E9-E69CFFEA4B2C}"/>
              </a:ext>
            </a:extLst>
          </p:cNvPr>
          <p:cNvSpPr txBox="1"/>
          <p:nvPr/>
        </p:nvSpPr>
        <p:spPr>
          <a:xfrm>
            <a:off x="651354" y="2884235"/>
            <a:ext cx="646343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RECOGNIZE THE PEOPLE GOD IS POSITIONING AROUND YOU</a:t>
            </a:r>
          </a:p>
        </p:txBody>
      </p:sp>
    </p:spTree>
    <p:extLst>
      <p:ext uri="{BB962C8B-B14F-4D97-AF65-F5344CB8AC3E}">
        <p14:creationId xmlns:p14="http://schemas.microsoft.com/office/powerpoint/2010/main" val="4055935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1E071-01F8-41DA-297C-F3A8F1FB1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men in ancient clothing&#10;&#10;AI-generated content may be incorrect.">
            <a:extLst>
              <a:ext uri="{FF2B5EF4-FFF2-40B4-BE49-F238E27FC236}">
                <a16:creationId xmlns:a16="http://schemas.microsoft.com/office/drawing/2014/main" id="{BC50D189-EF1D-786B-0A18-22C3EF6FA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4E57B2-D488-5B89-5375-54D732C201BE}"/>
              </a:ext>
            </a:extLst>
          </p:cNvPr>
          <p:cNvSpPr txBox="1"/>
          <p:nvPr/>
        </p:nvSpPr>
        <p:spPr>
          <a:xfrm>
            <a:off x="576197" y="2771501"/>
            <a:ext cx="646343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Jonathan, Abiathar the priest, prophet Gad</a:t>
            </a:r>
          </a:p>
        </p:txBody>
      </p:sp>
    </p:spTree>
    <p:extLst>
      <p:ext uri="{BB962C8B-B14F-4D97-AF65-F5344CB8AC3E}">
        <p14:creationId xmlns:p14="http://schemas.microsoft.com/office/powerpoint/2010/main" val="3181084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CB59A-031E-F7CF-0EF5-BB00C3866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5FB806A5-A966-04AA-2A70-4F6DCDBFD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836B06-2298-754B-9F46-03DA462FA72A}"/>
              </a:ext>
            </a:extLst>
          </p:cNvPr>
          <p:cNvSpPr txBox="1"/>
          <p:nvPr/>
        </p:nvSpPr>
        <p:spPr>
          <a:xfrm>
            <a:off x="651354" y="2884235"/>
            <a:ext cx="646343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RECOGNIZE REMINDERS OF PAST VICTORIES</a:t>
            </a:r>
          </a:p>
        </p:txBody>
      </p:sp>
    </p:spTree>
    <p:extLst>
      <p:ext uri="{BB962C8B-B14F-4D97-AF65-F5344CB8AC3E}">
        <p14:creationId xmlns:p14="http://schemas.microsoft.com/office/powerpoint/2010/main" val="2005381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BDFE3-7427-D751-B5BF-152D4F01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robe standing in front of a stone wall&#10;&#10;AI-generated content may be incorrect.">
            <a:extLst>
              <a:ext uri="{FF2B5EF4-FFF2-40B4-BE49-F238E27FC236}">
                <a16:creationId xmlns:a16="http://schemas.microsoft.com/office/drawing/2014/main" id="{BFEA5B8A-AAD6-2AAD-659E-4D7BE2162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928B2F-1147-15B5-AC7E-703F911B325A}"/>
              </a:ext>
            </a:extLst>
          </p:cNvPr>
          <p:cNvSpPr txBox="1"/>
          <p:nvPr/>
        </p:nvSpPr>
        <p:spPr>
          <a:xfrm>
            <a:off x="601249" y="2136338"/>
            <a:ext cx="64634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Goliath’s sword </a:t>
            </a:r>
          </a:p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 Samuel 21:9)</a:t>
            </a:r>
          </a:p>
          <a:p>
            <a:pPr>
              <a:lnSpc>
                <a:spcPct val="90000"/>
              </a:lnSpc>
            </a:pPr>
            <a:endParaRPr lang="en-IN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Reminders of the prophetic word (1 Samuel 25)</a:t>
            </a:r>
          </a:p>
        </p:txBody>
      </p:sp>
    </p:spTree>
    <p:extLst>
      <p:ext uri="{BB962C8B-B14F-4D97-AF65-F5344CB8AC3E}">
        <p14:creationId xmlns:p14="http://schemas.microsoft.com/office/powerpoint/2010/main" val="1675230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15E2F-C66E-3EC3-1C49-448CD3F31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279B11C0-DA56-0A3B-861C-F193B66C6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8B7D18-4390-8AA9-E2DB-7ECD94C531D1}"/>
              </a:ext>
            </a:extLst>
          </p:cNvPr>
          <p:cNvSpPr txBox="1"/>
          <p:nvPr/>
        </p:nvSpPr>
        <p:spPr>
          <a:xfrm>
            <a:off x="688932" y="2385637"/>
            <a:ext cx="646343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RECOGNIZE HOW GOD IS BUILDING YOUR FUTURE EVEN WHEN EVERYTHING IS BEING STRIPPED AWAY</a:t>
            </a:r>
          </a:p>
        </p:txBody>
      </p:sp>
    </p:spTree>
    <p:extLst>
      <p:ext uri="{BB962C8B-B14F-4D97-AF65-F5344CB8AC3E}">
        <p14:creationId xmlns:p14="http://schemas.microsoft.com/office/powerpoint/2010/main" val="3138054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2F5C9-F689-6D70-6EE0-BC6E74BAC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men in clothing&#10;&#10;AI-generated content may be incorrect.">
            <a:extLst>
              <a:ext uri="{FF2B5EF4-FFF2-40B4-BE49-F238E27FC236}">
                <a16:creationId xmlns:a16="http://schemas.microsoft.com/office/drawing/2014/main" id="{A95F861A-34D6-60D8-FCF5-E5A028C55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4C7871-77A4-0682-903C-F42E3545C6DF}"/>
              </a:ext>
            </a:extLst>
          </p:cNvPr>
          <p:cNvSpPr txBox="1"/>
          <p:nvPr/>
        </p:nvSpPr>
        <p:spPr>
          <a:xfrm>
            <a:off x="563671" y="1637740"/>
            <a:ext cx="6839210" cy="358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Samuel 22:1,2; 2 Samuel 23:8-22</a:t>
            </a:r>
          </a:p>
          <a:p>
            <a:pPr>
              <a:lnSpc>
                <a:spcPct val="90000"/>
              </a:lnSpc>
            </a:pPr>
            <a:endParaRPr lang="en-IN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men who came to David when they were discouraged, discontented, and in debt eventually became David’s mighty men.</a:t>
            </a:r>
          </a:p>
        </p:txBody>
      </p:sp>
    </p:spTree>
    <p:extLst>
      <p:ext uri="{BB962C8B-B14F-4D97-AF65-F5344CB8AC3E}">
        <p14:creationId xmlns:p14="http://schemas.microsoft.com/office/powerpoint/2010/main" val="178037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5F72C-7BCB-F4CF-D463-119CC41F7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C236B1D0-08F4-44E0-7A79-7F3E357ED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B3E30C-8429-B87F-688D-BA2FB1B4B92C}"/>
              </a:ext>
            </a:extLst>
          </p:cNvPr>
          <p:cNvSpPr txBox="1"/>
          <p:nvPr/>
        </p:nvSpPr>
        <p:spPr>
          <a:xfrm>
            <a:off x="701458" y="2634936"/>
            <a:ext cx="646343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RECOGNIZE GOD’S PROTECTION FROM HASTY ACTION</a:t>
            </a:r>
          </a:p>
        </p:txBody>
      </p:sp>
    </p:spTree>
    <p:extLst>
      <p:ext uri="{BB962C8B-B14F-4D97-AF65-F5344CB8AC3E}">
        <p14:creationId xmlns:p14="http://schemas.microsoft.com/office/powerpoint/2010/main" val="1870849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D1424-33F9-19D8-1930-48B5F6E2F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long robe&#10;&#10;AI-generated content may be incorrect.">
            <a:extLst>
              <a:ext uri="{FF2B5EF4-FFF2-40B4-BE49-F238E27FC236}">
                <a16:creationId xmlns:a16="http://schemas.microsoft.com/office/drawing/2014/main" id="{E92D8F1A-803A-BA44-DB96-6E0390360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523A5B-2142-6904-90C1-C806400DB135}"/>
              </a:ext>
            </a:extLst>
          </p:cNvPr>
          <p:cNvSpPr txBox="1"/>
          <p:nvPr/>
        </p:nvSpPr>
        <p:spPr>
          <a:xfrm>
            <a:off x="789140" y="2772722"/>
            <a:ext cx="646343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Nabal and Abigail</a:t>
            </a:r>
          </a:p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 Samuel 25)</a:t>
            </a:r>
          </a:p>
        </p:txBody>
      </p:sp>
    </p:spTree>
    <p:extLst>
      <p:ext uri="{BB962C8B-B14F-4D97-AF65-F5344CB8AC3E}">
        <p14:creationId xmlns:p14="http://schemas.microsoft.com/office/powerpoint/2010/main" val="1729542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243F1-8628-0C64-DB8D-59A09ACBF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64601C52-D3DB-3008-240F-FE2F7AC2E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E5AA59-2896-0CC4-EADF-6824227B6144}"/>
              </a:ext>
            </a:extLst>
          </p:cNvPr>
          <p:cNvSpPr txBox="1"/>
          <p:nvPr/>
        </p:nvSpPr>
        <p:spPr>
          <a:xfrm>
            <a:off x="713984" y="2884235"/>
            <a:ext cx="646343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RECOGNIZE GOD HELPING YOU RECOVER ALL AND MORE!</a:t>
            </a:r>
          </a:p>
        </p:txBody>
      </p:sp>
    </p:spTree>
    <p:extLst>
      <p:ext uri="{BB962C8B-B14F-4D97-AF65-F5344CB8AC3E}">
        <p14:creationId xmlns:p14="http://schemas.microsoft.com/office/powerpoint/2010/main" val="4032071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FFD9B-975F-D1E2-9E04-2391139B5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walking in a line&#10;&#10;AI-generated content may be incorrect.">
            <a:extLst>
              <a:ext uri="{FF2B5EF4-FFF2-40B4-BE49-F238E27FC236}">
                <a16:creationId xmlns:a16="http://schemas.microsoft.com/office/drawing/2014/main" id="{0637A0FE-9B29-94F9-EDE4-61F034CE9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43630D-443C-9D64-98E2-BF7346610F7A}"/>
              </a:ext>
            </a:extLst>
          </p:cNvPr>
          <p:cNvSpPr txBox="1"/>
          <p:nvPr/>
        </p:nvSpPr>
        <p:spPr>
          <a:xfrm>
            <a:off x="776614" y="2772722"/>
            <a:ext cx="646343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David recovered all </a:t>
            </a:r>
          </a:p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 Samuel 30:1-8,18,19)</a:t>
            </a:r>
          </a:p>
        </p:txBody>
      </p:sp>
    </p:spTree>
    <p:extLst>
      <p:ext uri="{BB962C8B-B14F-4D97-AF65-F5344CB8AC3E}">
        <p14:creationId xmlns:p14="http://schemas.microsoft.com/office/powerpoint/2010/main" val="456886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8B8F3-5FD9-8036-4099-3AACBB9CF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56D26A09-CEA0-277D-5A2F-152EFFD7F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06FDF9-6F5E-A02E-1E9F-4B564AC63917}"/>
              </a:ext>
            </a:extLst>
          </p:cNvPr>
          <p:cNvSpPr txBox="1"/>
          <p:nvPr/>
        </p:nvSpPr>
        <p:spPr>
          <a:xfrm>
            <a:off x="425885" y="328926"/>
            <a:ext cx="646343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CORE "ADVERSITY" PSALMS OF DAVID: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0DCB1D-AC08-F337-FDAE-E1A094040661}"/>
              </a:ext>
            </a:extLst>
          </p:cNvPr>
          <p:cNvSpPr txBox="1"/>
          <p:nvPr/>
        </p:nvSpPr>
        <p:spPr>
          <a:xfrm>
            <a:off x="425885" y="1465450"/>
            <a:ext cx="8016657" cy="5022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Psalm 7: David's persecution during Saul's reign.</a:t>
            </a:r>
          </a:p>
          <a:p>
            <a:pPr>
              <a:lnSpc>
                <a:spcPct val="40000"/>
              </a:lnSpc>
            </a:pPr>
            <a:endParaRPr lang="en-IN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Psalm 34: David's deliverance after pretending madness before Abimelech/king of Gath. </a:t>
            </a:r>
          </a:p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 Samuel 21:10-15)</a:t>
            </a:r>
          </a:p>
          <a:p>
            <a:pPr>
              <a:lnSpc>
                <a:spcPct val="40000"/>
              </a:lnSpc>
            </a:pPr>
            <a:endParaRPr lang="en-IN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Psalm 52: Doeg the Edomite informing Saul about David's visit to Ahimelech. </a:t>
            </a:r>
          </a:p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 Samuel 22:9-19)</a:t>
            </a:r>
          </a:p>
        </p:txBody>
      </p:sp>
    </p:spTree>
    <p:extLst>
      <p:ext uri="{BB962C8B-B14F-4D97-AF65-F5344CB8AC3E}">
        <p14:creationId xmlns:p14="http://schemas.microsoft.com/office/powerpoint/2010/main" val="1595348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6379D-2E83-28C7-FE32-3E9C110D3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6D2C4CED-CBD8-B87A-D22C-AD8E2CCC6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86508A-7B9F-1AEA-A26D-D250711285F3}"/>
              </a:ext>
            </a:extLst>
          </p:cNvPr>
          <p:cNvSpPr txBox="1"/>
          <p:nvPr/>
        </p:nvSpPr>
        <p:spPr>
          <a:xfrm>
            <a:off x="601250" y="1416141"/>
            <a:ext cx="7265096" cy="402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Psalm 54: The Ziphites informing Saul about David. (1 Samuel 23:19)</a:t>
            </a:r>
          </a:p>
          <a:p>
            <a:pPr>
              <a:lnSpc>
                <a:spcPct val="40000"/>
              </a:lnSpc>
            </a:pPr>
            <a:endParaRPr lang="en-IN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Psalm 56: David in Gath when the Philistines seized him. </a:t>
            </a:r>
          </a:p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 Samuel 21:10,11)</a:t>
            </a:r>
          </a:p>
          <a:p>
            <a:pPr>
              <a:lnSpc>
                <a:spcPct val="40000"/>
              </a:lnSpc>
            </a:pPr>
            <a:endParaRPr lang="en-IN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Psalm 57: David fleeing from Saul into the cave. (1 Samuel 22:1 / 24:3)</a:t>
            </a:r>
          </a:p>
        </p:txBody>
      </p:sp>
    </p:spTree>
    <p:extLst>
      <p:ext uri="{BB962C8B-B14F-4D97-AF65-F5344CB8AC3E}">
        <p14:creationId xmlns:p14="http://schemas.microsoft.com/office/powerpoint/2010/main" val="1512777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62D0C-C8C6-EBEA-BBD6-7FFDC0030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89C81DE3-659C-78C0-E086-03EFEB38A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8A8885-0E9F-01C2-F156-FC6282925115}"/>
              </a:ext>
            </a:extLst>
          </p:cNvPr>
          <p:cNvSpPr txBox="1"/>
          <p:nvPr/>
        </p:nvSpPr>
        <p:spPr>
          <a:xfrm>
            <a:off x="613776" y="1416141"/>
            <a:ext cx="6851736" cy="402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Psalm 59: Saul sending men to watch David's house and kill him. (1 Samuel 19:11)</a:t>
            </a:r>
          </a:p>
          <a:p>
            <a:pPr>
              <a:lnSpc>
                <a:spcPct val="40000"/>
              </a:lnSpc>
            </a:pPr>
            <a:endParaRPr lang="en-IN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Psalm 63: David in the wilderness of Judah.</a:t>
            </a:r>
          </a:p>
          <a:p>
            <a:pPr>
              <a:lnSpc>
                <a:spcPct val="40000"/>
              </a:lnSpc>
            </a:pPr>
            <a:endParaRPr lang="en-IN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en-I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Psalm 142: David's prayer while in the cave of Adullam.</a:t>
            </a:r>
          </a:p>
        </p:txBody>
      </p:sp>
    </p:spTree>
    <p:extLst>
      <p:ext uri="{BB962C8B-B14F-4D97-AF65-F5344CB8AC3E}">
        <p14:creationId xmlns:p14="http://schemas.microsoft.com/office/powerpoint/2010/main" val="3554277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283</Words>
  <Application>Microsoft Macintosh PowerPoint</Application>
  <PresentationFormat>Widescreen</PresentationFormat>
  <Paragraphs>39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APCWO Media License</dc:creator>
  <cp:lastModifiedBy>APCWO Media License</cp:lastModifiedBy>
  <cp:revision>15</cp:revision>
  <dcterms:created xsi:type="dcterms:W3CDTF">2026-09-24T06:01:35Z</dcterms:created>
  <dcterms:modified xsi:type="dcterms:W3CDTF">2026-09-25T08:26:26Z</dcterms:modified>
</cp:coreProperties>
</file>