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p:scale>
          <a:sx n="85" d="100"/>
          <a:sy n="85" d="100"/>
        </p:scale>
        <p:origin x="2040" y="8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489ED-DEA3-F617-84FD-E5AF7418A9E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F815BA8-E1C9-4E7C-B2BD-767126BB26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CB8D257-4CCA-FCAC-B6D3-0F6D0676EFE7}"/>
              </a:ext>
            </a:extLst>
          </p:cNvPr>
          <p:cNvSpPr>
            <a:spLocks noGrp="1"/>
          </p:cNvSpPr>
          <p:nvPr>
            <p:ph type="dt" sz="half" idx="10"/>
          </p:nvPr>
        </p:nvSpPr>
        <p:spPr/>
        <p:txBody>
          <a:bodyPr/>
          <a:lstStyle/>
          <a:p>
            <a:fld id="{72BF2DCA-54A9-4741-A811-5AB04F65683C}" type="datetimeFigureOut">
              <a:rPr lang="en-US" smtClean="0"/>
              <a:t>9/18/26</a:t>
            </a:fld>
            <a:endParaRPr lang="en-US"/>
          </a:p>
        </p:txBody>
      </p:sp>
      <p:sp>
        <p:nvSpPr>
          <p:cNvPr id="5" name="Footer Placeholder 4">
            <a:extLst>
              <a:ext uri="{FF2B5EF4-FFF2-40B4-BE49-F238E27FC236}">
                <a16:creationId xmlns:a16="http://schemas.microsoft.com/office/drawing/2014/main" id="{7B0956ED-DCEA-8C9A-9990-FB1CAB4562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3D36F5-08E5-0646-62FC-603B0C776172}"/>
              </a:ext>
            </a:extLst>
          </p:cNvPr>
          <p:cNvSpPr>
            <a:spLocks noGrp="1"/>
          </p:cNvSpPr>
          <p:nvPr>
            <p:ph type="sldNum" sz="quarter" idx="12"/>
          </p:nvPr>
        </p:nvSpPr>
        <p:spPr/>
        <p:txBody>
          <a:bodyPr/>
          <a:lstStyle/>
          <a:p>
            <a:fld id="{85A9291C-E99E-8847-B130-33689C156C9B}" type="slidenum">
              <a:rPr lang="en-US" smtClean="0"/>
              <a:t>‹#›</a:t>
            </a:fld>
            <a:endParaRPr lang="en-US"/>
          </a:p>
        </p:txBody>
      </p:sp>
    </p:spTree>
    <p:extLst>
      <p:ext uri="{BB962C8B-B14F-4D97-AF65-F5344CB8AC3E}">
        <p14:creationId xmlns:p14="http://schemas.microsoft.com/office/powerpoint/2010/main" val="536368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CA100-C408-B21C-8CF3-318934B0C00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5C201EB-D5A6-4799-E0DB-E503D2B6E5D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3FF54BD-8FBB-4BFD-D02E-C4308F87686A}"/>
              </a:ext>
            </a:extLst>
          </p:cNvPr>
          <p:cNvSpPr>
            <a:spLocks noGrp="1"/>
          </p:cNvSpPr>
          <p:nvPr>
            <p:ph type="dt" sz="half" idx="10"/>
          </p:nvPr>
        </p:nvSpPr>
        <p:spPr/>
        <p:txBody>
          <a:bodyPr/>
          <a:lstStyle/>
          <a:p>
            <a:fld id="{72BF2DCA-54A9-4741-A811-5AB04F65683C}" type="datetimeFigureOut">
              <a:rPr lang="en-US" smtClean="0"/>
              <a:t>9/18/26</a:t>
            </a:fld>
            <a:endParaRPr lang="en-US"/>
          </a:p>
        </p:txBody>
      </p:sp>
      <p:sp>
        <p:nvSpPr>
          <p:cNvPr id="5" name="Footer Placeholder 4">
            <a:extLst>
              <a:ext uri="{FF2B5EF4-FFF2-40B4-BE49-F238E27FC236}">
                <a16:creationId xmlns:a16="http://schemas.microsoft.com/office/drawing/2014/main" id="{0E5DB8DE-C74E-18EC-3A74-171812C837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10B7BF-56C6-D092-4C6B-DC51363671F3}"/>
              </a:ext>
            </a:extLst>
          </p:cNvPr>
          <p:cNvSpPr>
            <a:spLocks noGrp="1"/>
          </p:cNvSpPr>
          <p:nvPr>
            <p:ph type="sldNum" sz="quarter" idx="12"/>
          </p:nvPr>
        </p:nvSpPr>
        <p:spPr/>
        <p:txBody>
          <a:bodyPr/>
          <a:lstStyle/>
          <a:p>
            <a:fld id="{85A9291C-E99E-8847-B130-33689C156C9B}" type="slidenum">
              <a:rPr lang="en-US" smtClean="0"/>
              <a:t>‹#›</a:t>
            </a:fld>
            <a:endParaRPr lang="en-US"/>
          </a:p>
        </p:txBody>
      </p:sp>
    </p:spTree>
    <p:extLst>
      <p:ext uri="{BB962C8B-B14F-4D97-AF65-F5344CB8AC3E}">
        <p14:creationId xmlns:p14="http://schemas.microsoft.com/office/powerpoint/2010/main" val="1698664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79985-EE6E-D1B1-5C65-AD03DA8ACFA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AEA37E3-3825-3904-E903-6379FCC033C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2488455-3726-2C66-E0FE-BD6B3F7648EC}"/>
              </a:ext>
            </a:extLst>
          </p:cNvPr>
          <p:cNvSpPr>
            <a:spLocks noGrp="1"/>
          </p:cNvSpPr>
          <p:nvPr>
            <p:ph type="dt" sz="half" idx="10"/>
          </p:nvPr>
        </p:nvSpPr>
        <p:spPr/>
        <p:txBody>
          <a:bodyPr/>
          <a:lstStyle/>
          <a:p>
            <a:fld id="{72BF2DCA-54A9-4741-A811-5AB04F65683C}" type="datetimeFigureOut">
              <a:rPr lang="en-US" smtClean="0"/>
              <a:t>9/18/26</a:t>
            </a:fld>
            <a:endParaRPr lang="en-US"/>
          </a:p>
        </p:txBody>
      </p:sp>
      <p:sp>
        <p:nvSpPr>
          <p:cNvPr id="5" name="Footer Placeholder 4">
            <a:extLst>
              <a:ext uri="{FF2B5EF4-FFF2-40B4-BE49-F238E27FC236}">
                <a16:creationId xmlns:a16="http://schemas.microsoft.com/office/drawing/2014/main" id="{1DAB9E56-7235-864D-2CC2-7A7609E9B0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37CAFA-3BA8-9874-6AB6-CBD78A1C6E2D}"/>
              </a:ext>
            </a:extLst>
          </p:cNvPr>
          <p:cNvSpPr>
            <a:spLocks noGrp="1"/>
          </p:cNvSpPr>
          <p:nvPr>
            <p:ph type="sldNum" sz="quarter" idx="12"/>
          </p:nvPr>
        </p:nvSpPr>
        <p:spPr/>
        <p:txBody>
          <a:bodyPr/>
          <a:lstStyle/>
          <a:p>
            <a:fld id="{85A9291C-E99E-8847-B130-33689C156C9B}" type="slidenum">
              <a:rPr lang="en-US" smtClean="0"/>
              <a:t>‹#›</a:t>
            </a:fld>
            <a:endParaRPr lang="en-US"/>
          </a:p>
        </p:txBody>
      </p:sp>
    </p:spTree>
    <p:extLst>
      <p:ext uri="{BB962C8B-B14F-4D97-AF65-F5344CB8AC3E}">
        <p14:creationId xmlns:p14="http://schemas.microsoft.com/office/powerpoint/2010/main" val="2054565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721CC-E4EB-F666-A903-7A9359D29D9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FF455DA-2825-01FE-0D8F-F30BFA9E594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E7A353F-7D57-B153-D926-0D819A49027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FCB1BC2-0F47-2A25-5A08-C2B97DA0B164}"/>
              </a:ext>
            </a:extLst>
          </p:cNvPr>
          <p:cNvSpPr>
            <a:spLocks noGrp="1"/>
          </p:cNvSpPr>
          <p:nvPr>
            <p:ph type="dt" sz="half" idx="10"/>
          </p:nvPr>
        </p:nvSpPr>
        <p:spPr/>
        <p:txBody>
          <a:bodyPr/>
          <a:lstStyle/>
          <a:p>
            <a:fld id="{72BF2DCA-54A9-4741-A811-5AB04F65683C}" type="datetimeFigureOut">
              <a:rPr lang="en-US" smtClean="0"/>
              <a:t>9/18/26</a:t>
            </a:fld>
            <a:endParaRPr lang="en-US"/>
          </a:p>
        </p:txBody>
      </p:sp>
      <p:sp>
        <p:nvSpPr>
          <p:cNvPr id="6" name="Footer Placeholder 5">
            <a:extLst>
              <a:ext uri="{FF2B5EF4-FFF2-40B4-BE49-F238E27FC236}">
                <a16:creationId xmlns:a16="http://schemas.microsoft.com/office/drawing/2014/main" id="{ADD03BF3-0A1D-1C80-0814-DAC7725E54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B31F85-BEB7-C79C-A328-D08D1CCAED84}"/>
              </a:ext>
            </a:extLst>
          </p:cNvPr>
          <p:cNvSpPr>
            <a:spLocks noGrp="1"/>
          </p:cNvSpPr>
          <p:nvPr>
            <p:ph type="sldNum" sz="quarter" idx="12"/>
          </p:nvPr>
        </p:nvSpPr>
        <p:spPr/>
        <p:txBody>
          <a:bodyPr/>
          <a:lstStyle/>
          <a:p>
            <a:fld id="{85A9291C-E99E-8847-B130-33689C156C9B}" type="slidenum">
              <a:rPr lang="en-US" smtClean="0"/>
              <a:t>‹#›</a:t>
            </a:fld>
            <a:endParaRPr lang="en-US"/>
          </a:p>
        </p:txBody>
      </p:sp>
    </p:spTree>
    <p:extLst>
      <p:ext uri="{BB962C8B-B14F-4D97-AF65-F5344CB8AC3E}">
        <p14:creationId xmlns:p14="http://schemas.microsoft.com/office/powerpoint/2010/main" val="3940972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4B873-A2A2-7ECA-A6BF-B04C4A2278E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DE07DA0-0B7D-D295-5FDB-5211DF8ED1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21B7E9D-E229-D4E9-0AE8-CC7BD319278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7151355-8CD5-1DBB-3095-F156EE9B3D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57DD1DF-DDB7-1E4F-3882-BFED0475DEB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4786827-8C3E-4FBB-1E45-90A4E453338D}"/>
              </a:ext>
            </a:extLst>
          </p:cNvPr>
          <p:cNvSpPr>
            <a:spLocks noGrp="1"/>
          </p:cNvSpPr>
          <p:nvPr>
            <p:ph type="dt" sz="half" idx="10"/>
          </p:nvPr>
        </p:nvSpPr>
        <p:spPr/>
        <p:txBody>
          <a:bodyPr/>
          <a:lstStyle/>
          <a:p>
            <a:fld id="{72BF2DCA-54A9-4741-A811-5AB04F65683C}" type="datetimeFigureOut">
              <a:rPr lang="en-US" smtClean="0"/>
              <a:t>9/18/26</a:t>
            </a:fld>
            <a:endParaRPr lang="en-US"/>
          </a:p>
        </p:txBody>
      </p:sp>
      <p:sp>
        <p:nvSpPr>
          <p:cNvPr id="8" name="Footer Placeholder 7">
            <a:extLst>
              <a:ext uri="{FF2B5EF4-FFF2-40B4-BE49-F238E27FC236}">
                <a16:creationId xmlns:a16="http://schemas.microsoft.com/office/drawing/2014/main" id="{5FAEE4C0-EEC3-8FAF-34D7-0F29EB6E92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ED9E28-2601-31BF-121E-39222C15DF89}"/>
              </a:ext>
            </a:extLst>
          </p:cNvPr>
          <p:cNvSpPr>
            <a:spLocks noGrp="1"/>
          </p:cNvSpPr>
          <p:nvPr>
            <p:ph type="sldNum" sz="quarter" idx="12"/>
          </p:nvPr>
        </p:nvSpPr>
        <p:spPr/>
        <p:txBody>
          <a:bodyPr/>
          <a:lstStyle/>
          <a:p>
            <a:fld id="{85A9291C-E99E-8847-B130-33689C156C9B}" type="slidenum">
              <a:rPr lang="en-US" smtClean="0"/>
              <a:t>‹#›</a:t>
            </a:fld>
            <a:endParaRPr lang="en-US"/>
          </a:p>
        </p:txBody>
      </p:sp>
    </p:spTree>
    <p:extLst>
      <p:ext uri="{BB962C8B-B14F-4D97-AF65-F5344CB8AC3E}">
        <p14:creationId xmlns:p14="http://schemas.microsoft.com/office/powerpoint/2010/main" val="192467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97C1B-0780-873D-A776-51957CC8EE5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A22CF0A-9711-D435-E58A-C0C0D371F70D}"/>
              </a:ext>
            </a:extLst>
          </p:cNvPr>
          <p:cNvSpPr>
            <a:spLocks noGrp="1"/>
          </p:cNvSpPr>
          <p:nvPr>
            <p:ph type="dt" sz="half" idx="10"/>
          </p:nvPr>
        </p:nvSpPr>
        <p:spPr/>
        <p:txBody>
          <a:bodyPr/>
          <a:lstStyle/>
          <a:p>
            <a:fld id="{72BF2DCA-54A9-4741-A811-5AB04F65683C}" type="datetimeFigureOut">
              <a:rPr lang="en-US" smtClean="0"/>
              <a:t>9/18/26</a:t>
            </a:fld>
            <a:endParaRPr lang="en-US"/>
          </a:p>
        </p:txBody>
      </p:sp>
      <p:sp>
        <p:nvSpPr>
          <p:cNvPr id="4" name="Footer Placeholder 3">
            <a:extLst>
              <a:ext uri="{FF2B5EF4-FFF2-40B4-BE49-F238E27FC236}">
                <a16:creationId xmlns:a16="http://schemas.microsoft.com/office/drawing/2014/main" id="{B845C02E-6562-AA96-2F00-FD80C50D5B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AF0B8D-632A-5601-718E-2C1B4A07EBA5}"/>
              </a:ext>
            </a:extLst>
          </p:cNvPr>
          <p:cNvSpPr>
            <a:spLocks noGrp="1"/>
          </p:cNvSpPr>
          <p:nvPr>
            <p:ph type="sldNum" sz="quarter" idx="12"/>
          </p:nvPr>
        </p:nvSpPr>
        <p:spPr/>
        <p:txBody>
          <a:bodyPr/>
          <a:lstStyle/>
          <a:p>
            <a:fld id="{85A9291C-E99E-8847-B130-33689C156C9B}" type="slidenum">
              <a:rPr lang="en-US" smtClean="0"/>
              <a:t>‹#›</a:t>
            </a:fld>
            <a:endParaRPr lang="en-US"/>
          </a:p>
        </p:txBody>
      </p:sp>
    </p:spTree>
    <p:extLst>
      <p:ext uri="{BB962C8B-B14F-4D97-AF65-F5344CB8AC3E}">
        <p14:creationId xmlns:p14="http://schemas.microsoft.com/office/powerpoint/2010/main" val="2713465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331733-3696-9866-57CD-D8A07DAD32E8}"/>
              </a:ext>
            </a:extLst>
          </p:cNvPr>
          <p:cNvSpPr>
            <a:spLocks noGrp="1"/>
          </p:cNvSpPr>
          <p:nvPr>
            <p:ph type="dt" sz="half" idx="10"/>
          </p:nvPr>
        </p:nvSpPr>
        <p:spPr/>
        <p:txBody>
          <a:bodyPr/>
          <a:lstStyle/>
          <a:p>
            <a:fld id="{72BF2DCA-54A9-4741-A811-5AB04F65683C}" type="datetimeFigureOut">
              <a:rPr lang="en-US" smtClean="0"/>
              <a:t>9/18/26</a:t>
            </a:fld>
            <a:endParaRPr lang="en-US"/>
          </a:p>
        </p:txBody>
      </p:sp>
      <p:sp>
        <p:nvSpPr>
          <p:cNvPr id="3" name="Footer Placeholder 2">
            <a:extLst>
              <a:ext uri="{FF2B5EF4-FFF2-40B4-BE49-F238E27FC236}">
                <a16:creationId xmlns:a16="http://schemas.microsoft.com/office/drawing/2014/main" id="{0C9E8A5D-39AF-DDF5-66B2-16FD19AEE9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5A1D84-9893-151B-5EEB-4921F6C5CA54}"/>
              </a:ext>
            </a:extLst>
          </p:cNvPr>
          <p:cNvSpPr>
            <a:spLocks noGrp="1"/>
          </p:cNvSpPr>
          <p:nvPr>
            <p:ph type="sldNum" sz="quarter" idx="12"/>
          </p:nvPr>
        </p:nvSpPr>
        <p:spPr/>
        <p:txBody>
          <a:bodyPr/>
          <a:lstStyle/>
          <a:p>
            <a:fld id="{85A9291C-E99E-8847-B130-33689C156C9B}" type="slidenum">
              <a:rPr lang="en-US" smtClean="0"/>
              <a:t>‹#›</a:t>
            </a:fld>
            <a:endParaRPr lang="en-US"/>
          </a:p>
        </p:txBody>
      </p:sp>
    </p:spTree>
    <p:extLst>
      <p:ext uri="{BB962C8B-B14F-4D97-AF65-F5344CB8AC3E}">
        <p14:creationId xmlns:p14="http://schemas.microsoft.com/office/powerpoint/2010/main" val="921976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7175C-480A-950A-9144-35BB7769E07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450B70A-404B-AA45-ACCA-CFCEB810D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E0288F5-9BA7-985C-AE95-F40705AB3D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39E2890-D012-9BD9-A04C-32800382B34A}"/>
              </a:ext>
            </a:extLst>
          </p:cNvPr>
          <p:cNvSpPr>
            <a:spLocks noGrp="1"/>
          </p:cNvSpPr>
          <p:nvPr>
            <p:ph type="dt" sz="half" idx="10"/>
          </p:nvPr>
        </p:nvSpPr>
        <p:spPr/>
        <p:txBody>
          <a:bodyPr/>
          <a:lstStyle/>
          <a:p>
            <a:fld id="{72BF2DCA-54A9-4741-A811-5AB04F65683C}" type="datetimeFigureOut">
              <a:rPr lang="en-US" smtClean="0"/>
              <a:t>9/18/26</a:t>
            </a:fld>
            <a:endParaRPr lang="en-US"/>
          </a:p>
        </p:txBody>
      </p:sp>
      <p:sp>
        <p:nvSpPr>
          <p:cNvPr id="6" name="Footer Placeholder 5">
            <a:extLst>
              <a:ext uri="{FF2B5EF4-FFF2-40B4-BE49-F238E27FC236}">
                <a16:creationId xmlns:a16="http://schemas.microsoft.com/office/drawing/2014/main" id="{E35340C3-9787-FE0F-A18B-2DF78AA5D3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B02D42-D887-5EC7-A2B9-1FBEFA085EF6}"/>
              </a:ext>
            </a:extLst>
          </p:cNvPr>
          <p:cNvSpPr>
            <a:spLocks noGrp="1"/>
          </p:cNvSpPr>
          <p:nvPr>
            <p:ph type="sldNum" sz="quarter" idx="12"/>
          </p:nvPr>
        </p:nvSpPr>
        <p:spPr/>
        <p:txBody>
          <a:bodyPr/>
          <a:lstStyle/>
          <a:p>
            <a:fld id="{85A9291C-E99E-8847-B130-33689C156C9B}" type="slidenum">
              <a:rPr lang="en-US" smtClean="0"/>
              <a:t>‹#›</a:t>
            </a:fld>
            <a:endParaRPr lang="en-US"/>
          </a:p>
        </p:txBody>
      </p:sp>
    </p:spTree>
    <p:extLst>
      <p:ext uri="{BB962C8B-B14F-4D97-AF65-F5344CB8AC3E}">
        <p14:creationId xmlns:p14="http://schemas.microsoft.com/office/powerpoint/2010/main" val="337047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776FC-2754-C47F-B1D5-941AD6BCEA8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C7C850D-3886-F3FF-434E-A4ADAAE92A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CFD034E-E856-8145-CAC1-694E46899D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9ABA534-EA89-2EDD-8F29-CE906A5F2524}"/>
              </a:ext>
            </a:extLst>
          </p:cNvPr>
          <p:cNvSpPr>
            <a:spLocks noGrp="1"/>
          </p:cNvSpPr>
          <p:nvPr>
            <p:ph type="dt" sz="half" idx="10"/>
          </p:nvPr>
        </p:nvSpPr>
        <p:spPr/>
        <p:txBody>
          <a:bodyPr/>
          <a:lstStyle/>
          <a:p>
            <a:fld id="{72BF2DCA-54A9-4741-A811-5AB04F65683C}" type="datetimeFigureOut">
              <a:rPr lang="en-US" smtClean="0"/>
              <a:t>9/18/26</a:t>
            </a:fld>
            <a:endParaRPr lang="en-US"/>
          </a:p>
        </p:txBody>
      </p:sp>
      <p:sp>
        <p:nvSpPr>
          <p:cNvPr id="6" name="Footer Placeholder 5">
            <a:extLst>
              <a:ext uri="{FF2B5EF4-FFF2-40B4-BE49-F238E27FC236}">
                <a16:creationId xmlns:a16="http://schemas.microsoft.com/office/drawing/2014/main" id="{1DBAAA0B-F3DE-BEE9-7D75-CE49CE2AD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8E86D5-5840-E267-A97C-CB5D2386A080}"/>
              </a:ext>
            </a:extLst>
          </p:cNvPr>
          <p:cNvSpPr>
            <a:spLocks noGrp="1"/>
          </p:cNvSpPr>
          <p:nvPr>
            <p:ph type="sldNum" sz="quarter" idx="12"/>
          </p:nvPr>
        </p:nvSpPr>
        <p:spPr/>
        <p:txBody>
          <a:bodyPr/>
          <a:lstStyle/>
          <a:p>
            <a:fld id="{85A9291C-E99E-8847-B130-33689C156C9B}" type="slidenum">
              <a:rPr lang="en-US" smtClean="0"/>
              <a:t>‹#›</a:t>
            </a:fld>
            <a:endParaRPr lang="en-US"/>
          </a:p>
        </p:txBody>
      </p:sp>
    </p:spTree>
    <p:extLst>
      <p:ext uri="{BB962C8B-B14F-4D97-AF65-F5344CB8AC3E}">
        <p14:creationId xmlns:p14="http://schemas.microsoft.com/office/powerpoint/2010/main" val="28016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7B9F8-1D80-7032-03A3-BA98BA4446A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20F47DF-9FFC-811F-1EAC-3B9D435BC6F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69253CD-2CDA-9C76-A9D2-9F00B5F9F948}"/>
              </a:ext>
            </a:extLst>
          </p:cNvPr>
          <p:cNvSpPr>
            <a:spLocks noGrp="1"/>
          </p:cNvSpPr>
          <p:nvPr>
            <p:ph type="dt" sz="half" idx="10"/>
          </p:nvPr>
        </p:nvSpPr>
        <p:spPr/>
        <p:txBody>
          <a:bodyPr/>
          <a:lstStyle/>
          <a:p>
            <a:fld id="{72BF2DCA-54A9-4741-A811-5AB04F65683C}" type="datetimeFigureOut">
              <a:rPr lang="en-US" smtClean="0"/>
              <a:t>9/18/26</a:t>
            </a:fld>
            <a:endParaRPr lang="en-US"/>
          </a:p>
        </p:txBody>
      </p:sp>
      <p:sp>
        <p:nvSpPr>
          <p:cNvPr id="5" name="Footer Placeholder 4">
            <a:extLst>
              <a:ext uri="{FF2B5EF4-FFF2-40B4-BE49-F238E27FC236}">
                <a16:creationId xmlns:a16="http://schemas.microsoft.com/office/drawing/2014/main" id="{D0A75ED2-6AC7-DFF8-3924-376EDFC482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D19D4D-F376-7859-C84B-CFB198D8BE4A}"/>
              </a:ext>
            </a:extLst>
          </p:cNvPr>
          <p:cNvSpPr>
            <a:spLocks noGrp="1"/>
          </p:cNvSpPr>
          <p:nvPr>
            <p:ph type="sldNum" sz="quarter" idx="12"/>
          </p:nvPr>
        </p:nvSpPr>
        <p:spPr/>
        <p:txBody>
          <a:bodyPr/>
          <a:lstStyle/>
          <a:p>
            <a:fld id="{85A9291C-E99E-8847-B130-33689C156C9B}" type="slidenum">
              <a:rPr lang="en-US" smtClean="0"/>
              <a:t>‹#›</a:t>
            </a:fld>
            <a:endParaRPr lang="en-US"/>
          </a:p>
        </p:txBody>
      </p:sp>
    </p:spTree>
    <p:extLst>
      <p:ext uri="{BB962C8B-B14F-4D97-AF65-F5344CB8AC3E}">
        <p14:creationId xmlns:p14="http://schemas.microsoft.com/office/powerpoint/2010/main" val="1231271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2C405E-9374-6C5C-4DF1-ACF2035CE0E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292BEDE-D1F9-38C7-66AA-101C289528C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3C0B369-2310-FA1B-1D01-8877BE245B8A}"/>
              </a:ext>
            </a:extLst>
          </p:cNvPr>
          <p:cNvSpPr>
            <a:spLocks noGrp="1"/>
          </p:cNvSpPr>
          <p:nvPr>
            <p:ph type="dt" sz="half" idx="10"/>
          </p:nvPr>
        </p:nvSpPr>
        <p:spPr/>
        <p:txBody>
          <a:bodyPr/>
          <a:lstStyle/>
          <a:p>
            <a:fld id="{72BF2DCA-54A9-4741-A811-5AB04F65683C}" type="datetimeFigureOut">
              <a:rPr lang="en-US" smtClean="0"/>
              <a:t>9/18/26</a:t>
            </a:fld>
            <a:endParaRPr lang="en-US"/>
          </a:p>
        </p:txBody>
      </p:sp>
      <p:sp>
        <p:nvSpPr>
          <p:cNvPr id="5" name="Footer Placeholder 4">
            <a:extLst>
              <a:ext uri="{FF2B5EF4-FFF2-40B4-BE49-F238E27FC236}">
                <a16:creationId xmlns:a16="http://schemas.microsoft.com/office/drawing/2014/main" id="{7A2E0610-6098-68C7-2BA4-D46E76A050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74D154-AC16-DD77-ACFF-A48301E39DBB}"/>
              </a:ext>
            </a:extLst>
          </p:cNvPr>
          <p:cNvSpPr>
            <a:spLocks noGrp="1"/>
          </p:cNvSpPr>
          <p:nvPr>
            <p:ph type="sldNum" sz="quarter" idx="12"/>
          </p:nvPr>
        </p:nvSpPr>
        <p:spPr/>
        <p:txBody>
          <a:bodyPr/>
          <a:lstStyle/>
          <a:p>
            <a:fld id="{85A9291C-E99E-8847-B130-33689C156C9B}" type="slidenum">
              <a:rPr lang="en-US" smtClean="0"/>
              <a:t>‹#›</a:t>
            </a:fld>
            <a:endParaRPr lang="en-US"/>
          </a:p>
        </p:txBody>
      </p:sp>
    </p:spTree>
    <p:extLst>
      <p:ext uri="{BB962C8B-B14F-4D97-AF65-F5344CB8AC3E}">
        <p14:creationId xmlns:p14="http://schemas.microsoft.com/office/powerpoint/2010/main" val="1822790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717BD2-52DF-9684-8697-0C5623A78F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0A62FE-1E26-4B1F-92D7-D5A7E29CD8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F98D7AB-3865-861B-8135-571A5A06B3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2BF2DCA-54A9-4741-A811-5AB04F65683C}" type="datetimeFigureOut">
              <a:rPr lang="en-US" smtClean="0"/>
              <a:t>9/18/26</a:t>
            </a:fld>
            <a:endParaRPr lang="en-US"/>
          </a:p>
        </p:txBody>
      </p:sp>
      <p:sp>
        <p:nvSpPr>
          <p:cNvPr id="5" name="Footer Placeholder 4">
            <a:extLst>
              <a:ext uri="{FF2B5EF4-FFF2-40B4-BE49-F238E27FC236}">
                <a16:creationId xmlns:a16="http://schemas.microsoft.com/office/drawing/2014/main" id="{919A5542-EACF-B5F1-37DD-CB8BE65C8E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CCDB0CB-533B-E37C-0ADA-5FFE193C6F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A9291C-E99E-8847-B130-33689C156C9B}" type="slidenum">
              <a:rPr lang="en-US" smtClean="0"/>
              <a:t>‹#›</a:t>
            </a:fld>
            <a:endParaRPr lang="en-US"/>
          </a:p>
        </p:txBody>
      </p:sp>
    </p:spTree>
    <p:extLst>
      <p:ext uri="{BB962C8B-B14F-4D97-AF65-F5344CB8AC3E}">
        <p14:creationId xmlns:p14="http://schemas.microsoft.com/office/powerpoint/2010/main" val="4283658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4241982B-2DB6-72F0-EE50-D1BDF1BF576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17763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1F7B72-7502-A29D-2F3C-1A96E379A02E}"/>
            </a:ext>
          </a:extLst>
        </p:cNvPr>
        <p:cNvGrpSpPr/>
        <p:nvPr/>
      </p:nvGrpSpPr>
      <p:grpSpPr>
        <a:xfrm>
          <a:off x="0" y="0"/>
          <a:ext cx="0" cy="0"/>
          <a:chOff x="0" y="0"/>
          <a:chExt cx="0" cy="0"/>
        </a:xfrm>
      </p:grpSpPr>
      <p:pic>
        <p:nvPicPr>
          <p:cNvPr id="5" name="Picture 4" descr="A person in a crown&#10;&#10;AI-generated content may be incorrect.">
            <a:extLst>
              <a:ext uri="{FF2B5EF4-FFF2-40B4-BE49-F238E27FC236}">
                <a16:creationId xmlns:a16="http://schemas.microsoft.com/office/drawing/2014/main" id="{FA4B6BD7-668B-CE0E-7AB5-FCEA2698E907}"/>
              </a:ext>
            </a:extLst>
          </p:cNvPr>
          <p:cNvPicPr>
            <a:picLocks noChangeAspect="1"/>
          </p:cNvPicPr>
          <p:nvPr/>
        </p:nvPicPr>
        <p:blipFill>
          <a:blip r:embed="rId2"/>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Box 3">
            <a:extLst>
              <a:ext uri="{FF2B5EF4-FFF2-40B4-BE49-F238E27FC236}">
                <a16:creationId xmlns:a16="http://schemas.microsoft.com/office/drawing/2014/main" id="{8F8F12DD-2CB8-D7F7-E0BB-2511913AD1D3}"/>
              </a:ext>
            </a:extLst>
          </p:cNvPr>
          <p:cNvSpPr txBox="1"/>
          <p:nvPr/>
        </p:nvSpPr>
        <p:spPr>
          <a:xfrm>
            <a:off x="726509" y="1914739"/>
            <a:ext cx="6789108" cy="3028521"/>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1 Samuel Chapters 19-31</a:t>
            </a:r>
          </a:p>
          <a:p>
            <a:pPr>
              <a:lnSpc>
                <a:spcPct val="4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Covers about 10 years of David’s life: age 20-30.</a:t>
            </a:r>
          </a:p>
          <a:p>
            <a:pPr>
              <a:lnSpc>
                <a:spcPct val="4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A time of great adversity, but also a season of growth for David.</a:t>
            </a:r>
          </a:p>
        </p:txBody>
      </p:sp>
    </p:spTree>
    <p:extLst>
      <p:ext uri="{BB962C8B-B14F-4D97-AF65-F5344CB8AC3E}">
        <p14:creationId xmlns:p14="http://schemas.microsoft.com/office/powerpoint/2010/main" val="1453075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E37FE-955F-81EB-CB5B-FC2B0A3FA36C}"/>
            </a:ext>
          </a:extLst>
        </p:cNvPr>
        <p:cNvGrpSpPr/>
        <p:nvPr/>
      </p:nvGrpSpPr>
      <p:grpSpPr>
        <a:xfrm>
          <a:off x="0" y="0"/>
          <a:ext cx="0" cy="0"/>
          <a:chOff x="0" y="0"/>
          <a:chExt cx="0" cy="0"/>
        </a:xfrm>
      </p:grpSpPr>
      <p:pic>
        <p:nvPicPr>
          <p:cNvPr id="7" name="Picture 6" descr="A person sitting on a rock looking at a sunset&#10;&#10;AI-generated content may be incorrect.">
            <a:extLst>
              <a:ext uri="{FF2B5EF4-FFF2-40B4-BE49-F238E27FC236}">
                <a16:creationId xmlns:a16="http://schemas.microsoft.com/office/drawing/2014/main" id="{CFE6FC20-41EB-F34C-D8CB-2BC44271FB8B}"/>
              </a:ext>
            </a:extLst>
          </p:cNvPr>
          <p:cNvPicPr>
            <a:picLocks noChangeAspect="1"/>
          </p:cNvPicPr>
          <p:nvPr/>
        </p:nvPicPr>
        <p:blipFill>
          <a:blip r:embed="rId2"/>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E5A661AA-780F-7A0C-2783-50238BA58E74}"/>
              </a:ext>
            </a:extLst>
          </p:cNvPr>
          <p:cNvSpPr txBox="1"/>
          <p:nvPr/>
        </p:nvSpPr>
        <p:spPr>
          <a:xfrm>
            <a:off x="789139" y="2884235"/>
            <a:ext cx="6789108" cy="1089529"/>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A GOOD MENTOR HELPS BUILD MOMENTUM</a:t>
            </a:r>
          </a:p>
        </p:txBody>
      </p:sp>
    </p:spTree>
    <p:extLst>
      <p:ext uri="{BB962C8B-B14F-4D97-AF65-F5344CB8AC3E}">
        <p14:creationId xmlns:p14="http://schemas.microsoft.com/office/powerpoint/2010/main" val="3029986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74B46-34CC-CC10-5449-AB9523D062BA}"/>
            </a:ext>
          </a:extLst>
        </p:cNvPr>
        <p:cNvGrpSpPr/>
        <p:nvPr/>
      </p:nvGrpSpPr>
      <p:grpSpPr>
        <a:xfrm>
          <a:off x="0" y="0"/>
          <a:ext cx="0" cy="0"/>
          <a:chOff x="0" y="0"/>
          <a:chExt cx="0" cy="0"/>
        </a:xfrm>
      </p:grpSpPr>
      <p:pic>
        <p:nvPicPr>
          <p:cNvPr id="7" name="Picture 6" descr="A person sitting on a rock looking at a sunset&#10;&#10;AI-generated content may be incorrect.">
            <a:extLst>
              <a:ext uri="{FF2B5EF4-FFF2-40B4-BE49-F238E27FC236}">
                <a16:creationId xmlns:a16="http://schemas.microsoft.com/office/drawing/2014/main" id="{CD311A43-2B2C-92A6-3D28-DE2D043F0FE3}"/>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1BBF245-4972-28AF-7F7A-73D79EBDB8E8}"/>
              </a:ext>
            </a:extLst>
          </p:cNvPr>
          <p:cNvSpPr txBox="1"/>
          <p:nvPr/>
        </p:nvSpPr>
        <p:spPr>
          <a:xfrm>
            <a:off x="697281" y="2025539"/>
            <a:ext cx="6217086" cy="2806922"/>
          </a:xfrm>
          <a:prstGeom prst="rect">
            <a:avLst/>
          </a:prstGeom>
          <a:noFill/>
        </p:spPr>
        <p:txBody>
          <a:bodyPr wrap="square" rtlCol="0">
            <a:spAutoFit/>
          </a:bodyPr>
          <a:lstStyle/>
          <a:p>
            <a:pPr>
              <a:lnSpc>
                <a:spcPct val="90000"/>
              </a:lnSpc>
            </a:pPr>
            <a:r>
              <a:rPr lang="en-IN" sz="3600" dirty="0">
                <a:solidFill>
                  <a:schemeClr val="bg1"/>
                </a:solidFill>
                <a:latin typeface="Calibri" panose="020F0502020204030204" pitchFamily="34" charset="0"/>
                <a:cs typeface="Calibri" panose="020F0502020204030204" pitchFamily="34" charset="0"/>
              </a:rPr>
              <a:t>1 Samuel 19:18</a:t>
            </a:r>
          </a:p>
          <a:p>
            <a:pPr>
              <a:lnSpc>
                <a:spcPct val="90000"/>
              </a:lnSpc>
            </a:pPr>
            <a:r>
              <a:rPr lang="en-IN" sz="3200" dirty="0">
                <a:solidFill>
                  <a:schemeClr val="bg1"/>
                </a:solidFill>
                <a:latin typeface="Calibri" panose="020F0502020204030204" pitchFamily="34" charset="0"/>
                <a:cs typeface="Calibri" panose="020F0502020204030204" pitchFamily="34" charset="0"/>
              </a:rPr>
              <a:t>So David fled and escaped, and went to Samuel at Ramah, and told him all that Saul had done to him. And he and Samuel went and stayed in Naioth. </a:t>
            </a:r>
          </a:p>
        </p:txBody>
      </p:sp>
    </p:spTree>
    <p:extLst>
      <p:ext uri="{BB962C8B-B14F-4D97-AF65-F5344CB8AC3E}">
        <p14:creationId xmlns:p14="http://schemas.microsoft.com/office/powerpoint/2010/main" val="2105642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420C8-B4A9-0F0E-9F3C-7BE1D15D2849}"/>
            </a:ext>
          </a:extLst>
        </p:cNvPr>
        <p:cNvGrpSpPr/>
        <p:nvPr/>
      </p:nvGrpSpPr>
      <p:grpSpPr>
        <a:xfrm>
          <a:off x="0" y="0"/>
          <a:ext cx="0" cy="0"/>
          <a:chOff x="0" y="0"/>
          <a:chExt cx="0" cy="0"/>
        </a:xfrm>
      </p:grpSpPr>
      <p:pic>
        <p:nvPicPr>
          <p:cNvPr id="4" name="Picture 3" descr="A person in a robe&#10;&#10;AI-generated content may be incorrect.">
            <a:extLst>
              <a:ext uri="{FF2B5EF4-FFF2-40B4-BE49-F238E27FC236}">
                <a16:creationId xmlns:a16="http://schemas.microsoft.com/office/drawing/2014/main" id="{A05C7D5B-9340-60B8-07DB-B53969180F79}"/>
              </a:ext>
            </a:extLst>
          </p:cNvPr>
          <p:cNvPicPr>
            <a:picLocks noChangeAspect="1"/>
          </p:cNvPicPr>
          <p:nvPr/>
        </p:nvPicPr>
        <p:blipFill>
          <a:blip r:embed="rId2"/>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8C36754B-769D-47F2-4447-95DDDA79F056}"/>
              </a:ext>
            </a:extLst>
          </p:cNvPr>
          <p:cNvSpPr txBox="1"/>
          <p:nvPr/>
        </p:nvSpPr>
        <p:spPr>
          <a:xfrm>
            <a:off x="526092" y="804914"/>
            <a:ext cx="6789108" cy="1089529"/>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KEEP GROWING EVEN IF YOU ARE JUST SURVIVING</a:t>
            </a:r>
          </a:p>
        </p:txBody>
      </p:sp>
      <p:sp>
        <p:nvSpPr>
          <p:cNvPr id="2" name="TextBox 1">
            <a:extLst>
              <a:ext uri="{FF2B5EF4-FFF2-40B4-BE49-F238E27FC236}">
                <a16:creationId xmlns:a16="http://schemas.microsoft.com/office/drawing/2014/main" id="{185586C9-71C8-8916-84BE-523EAF64B88A}"/>
              </a:ext>
            </a:extLst>
          </p:cNvPr>
          <p:cNvSpPr txBox="1"/>
          <p:nvPr/>
        </p:nvSpPr>
        <p:spPr>
          <a:xfrm>
            <a:off x="526092" y="1962325"/>
            <a:ext cx="6250489" cy="4025717"/>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Food from the Tabernacle </a:t>
            </a:r>
          </a:p>
          <a:p>
            <a:pPr>
              <a:lnSpc>
                <a:spcPct val="90000"/>
              </a:lnSpc>
            </a:pPr>
            <a:r>
              <a:rPr lang="en-IN" sz="3600" b="1" dirty="0">
                <a:solidFill>
                  <a:schemeClr val="bg1"/>
                </a:solidFill>
                <a:latin typeface="Calibri" panose="020F0502020204030204" pitchFamily="34" charset="0"/>
                <a:cs typeface="Calibri" panose="020F0502020204030204" pitchFamily="34" charset="0"/>
              </a:rPr>
              <a:t>(1 Samuel 21:1-6) </a:t>
            </a:r>
          </a:p>
          <a:p>
            <a:pPr>
              <a:lnSpc>
                <a:spcPct val="4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Feigning insanity before the king of Gath (1 Samuel 21:12)</a:t>
            </a:r>
          </a:p>
          <a:p>
            <a:pPr>
              <a:lnSpc>
                <a:spcPct val="4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An army of men all discontented, distressed and in debt (1 Samuel 22:2) </a:t>
            </a:r>
          </a:p>
        </p:txBody>
      </p:sp>
    </p:spTree>
    <p:extLst>
      <p:ext uri="{BB962C8B-B14F-4D97-AF65-F5344CB8AC3E}">
        <p14:creationId xmlns:p14="http://schemas.microsoft.com/office/powerpoint/2010/main" val="4011041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C0C41-A1CF-8385-2EE0-9D3FB52FA94D}"/>
            </a:ext>
          </a:extLst>
        </p:cNvPr>
        <p:cNvGrpSpPr/>
        <p:nvPr/>
      </p:nvGrpSpPr>
      <p:grpSpPr>
        <a:xfrm>
          <a:off x="0" y="0"/>
          <a:ext cx="0" cy="0"/>
          <a:chOff x="0" y="0"/>
          <a:chExt cx="0" cy="0"/>
        </a:xfrm>
      </p:grpSpPr>
      <p:pic>
        <p:nvPicPr>
          <p:cNvPr id="5" name="Picture 4" descr="A person kneeling in prayer&#10;&#10;AI-generated content may be incorrect.">
            <a:extLst>
              <a:ext uri="{FF2B5EF4-FFF2-40B4-BE49-F238E27FC236}">
                <a16:creationId xmlns:a16="http://schemas.microsoft.com/office/drawing/2014/main" id="{72DF8529-8543-F5C4-DD72-1CF9D0B8DB9A}"/>
              </a:ext>
            </a:extLst>
          </p:cNvPr>
          <p:cNvPicPr>
            <a:picLocks noChangeAspect="1"/>
          </p:cNvPicPr>
          <p:nvPr/>
        </p:nvPicPr>
        <p:blipFill>
          <a:blip r:embed="rId2"/>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6C568CB7-3B0E-E9DA-80C2-580A113D7402}"/>
              </a:ext>
            </a:extLst>
          </p:cNvPr>
          <p:cNvSpPr txBox="1"/>
          <p:nvPr/>
        </p:nvSpPr>
        <p:spPr>
          <a:xfrm>
            <a:off x="588722" y="2193443"/>
            <a:ext cx="6789108" cy="590931"/>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LEARN TO HEAR GOD</a:t>
            </a:r>
          </a:p>
        </p:txBody>
      </p:sp>
      <p:sp>
        <p:nvSpPr>
          <p:cNvPr id="2" name="TextBox 1">
            <a:extLst>
              <a:ext uri="{FF2B5EF4-FFF2-40B4-BE49-F238E27FC236}">
                <a16:creationId xmlns:a16="http://schemas.microsoft.com/office/drawing/2014/main" id="{72ACF107-31D9-28D8-9C43-D60D682F1C86}"/>
              </a:ext>
            </a:extLst>
          </p:cNvPr>
          <p:cNvSpPr txBox="1"/>
          <p:nvPr/>
        </p:nvSpPr>
        <p:spPr>
          <a:xfrm>
            <a:off x="588722" y="2899917"/>
            <a:ext cx="6526062" cy="1809726"/>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Prophet Gad (1 Samuel 22:5)</a:t>
            </a:r>
          </a:p>
          <a:p>
            <a:pPr>
              <a:lnSpc>
                <a:spcPct val="4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David repeatedly inquired of God (1 Samuel 23:2-4,9; 30:1-6)</a:t>
            </a:r>
          </a:p>
        </p:txBody>
      </p:sp>
    </p:spTree>
    <p:extLst>
      <p:ext uri="{BB962C8B-B14F-4D97-AF65-F5344CB8AC3E}">
        <p14:creationId xmlns:p14="http://schemas.microsoft.com/office/powerpoint/2010/main" val="3295559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CBFA4-DE9A-B0BD-A311-C131A01BD727}"/>
            </a:ext>
          </a:extLst>
        </p:cNvPr>
        <p:cNvGrpSpPr/>
        <p:nvPr/>
      </p:nvGrpSpPr>
      <p:grpSpPr>
        <a:xfrm>
          <a:off x="0" y="0"/>
          <a:ext cx="0" cy="0"/>
          <a:chOff x="0" y="0"/>
          <a:chExt cx="0" cy="0"/>
        </a:xfrm>
      </p:grpSpPr>
      <p:pic>
        <p:nvPicPr>
          <p:cNvPr id="4" name="Picture 3" descr="A group of men in ancient clothing&#10;&#10;AI-generated content may be incorrect.">
            <a:extLst>
              <a:ext uri="{FF2B5EF4-FFF2-40B4-BE49-F238E27FC236}">
                <a16:creationId xmlns:a16="http://schemas.microsoft.com/office/drawing/2014/main" id="{401689DE-04FB-1021-AA40-FAE34D14DEA2}"/>
              </a:ext>
            </a:extLst>
          </p:cNvPr>
          <p:cNvPicPr>
            <a:picLocks noChangeAspect="1"/>
          </p:cNvPicPr>
          <p:nvPr/>
        </p:nvPicPr>
        <p:blipFill>
          <a:blip r:embed="rId2"/>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A1B5B6A4-E169-D123-BE58-F6094BDED6CD}"/>
              </a:ext>
            </a:extLst>
          </p:cNvPr>
          <p:cNvSpPr txBox="1"/>
          <p:nvPr/>
        </p:nvSpPr>
        <p:spPr>
          <a:xfrm>
            <a:off x="613773" y="915789"/>
            <a:ext cx="6789108" cy="590931"/>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LEARN TO HONOR PEOPLE</a:t>
            </a:r>
          </a:p>
        </p:txBody>
      </p:sp>
      <p:sp>
        <p:nvSpPr>
          <p:cNvPr id="2" name="TextBox 1">
            <a:extLst>
              <a:ext uri="{FF2B5EF4-FFF2-40B4-BE49-F238E27FC236}">
                <a16:creationId xmlns:a16="http://schemas.microsoft.com/office/drawing/2014/main" id="{26257878-A472-17F4-684E-AE66E1AD7588}"/>
              </a:ext>
            </a:extLst>
          </p:cNvPr>
          <p:cNvSpPr txBox="1"/>
          <p:nvPr/>
        </p:nvSpPr>
        <p:spPr>
          <a:xfrm>
            <a:off x="613772" y="1622263"/>
            <a:ext cx="7089733" cy="4247317"/>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Parents: 1 Samuel 22:3</a:t>
            </a:r>
          </a:p>
          <a:p>
            <a:pPr>
              <a:lnSpc>
                <a:spcPct val="3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Leaders (Saul): 1 Samuel 24:5-7; </a:t>
            </a:r>
          </a:p>
          <a:p>
            <a:pPr>
              <a:lnSpc>
                <a:spcPct val="90000"/>
              </a:lnSpc>
            </a:pPr>
            <a:r>
              <a:rPr lang="en-IN" sz="3600" b="1" dirty="0">
                <a:solidFill>
                  <a:schemeClr val="bg1"/>
                </a:solidFill>
                <a:latin typeface="Calibri" panose="020F0502020204030204" pitchFamily="34" charset="0"/>
                <a:cs typeface="Calibri" panose="020F0502020204030204" pitchFamily="34" charset="0"/>
              </a:rPr>
              <a:t>1 Samuel 26:9-11</a:t>
            </a:r>
          </a:p>
          <a:p>
            <a:pPr>
              <a:lnSpc>
                <a:spcPct val="3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Team—those who went and those who stayed: 1 Samuel 30:24,25</a:t>
            </a:r>
          </a:p>
          <a:p>
            <a:pPr>
              <a:lnSpc>
                <a:spcPct val="3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Elders of Judah: 1 Samuel 30:26</a:t>
            </a:r>
          </a:p>
          <a:p>
            <a:pPr>
              <a:lnSpc>
                <a:spcPct val="3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Saul &amp; Jonathan: 2 Samuel 1:17-27</a:t>
            </a:r>
          </a:p>
        </p:txBody>
      </p:sp>
    </p:spTree>
    <p:extLst>
      <p:ext uri="{BB962C8B-B14F-4D97-AF65-F5344CB8AC3E}">
        <p14:creationId xmlns:p14="http://schemas.microsoft.com/office/powerpoint/2010/main" val="2945195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8B833-96AE-F8B2-1DDF-60CBFD478954}"/>
            </a:ext>
          </a:extLst>
        </p:cNvPr>
        <p:cNvGrpSpPr/>
        <p:nvPr/>
      </p:nvGrpSpPr>
      <p:grpSpPr>
        <a:xfrm>
          <a:off x="0" y="0"/>
          <a:ext cx="0" cy="0"/>
          <a:chOff x="0" y="0"/>
          <a:chExt cx="0" cy="0"/>
        </a:xfrm>
      </p:grpSpPr>
      <p:pic>
        <p:nvPicPr>
          <p:cNvPr id="4" name="Picture 3" descr="A person praying in front of a crowd of people&#10;&#10;AI-generated content may be incorrect.">
            <a:extLst>
              <a:ext uri="{FF2B5EF4-FFF2-40B4-BE49-F238E27FC236}">
                <a16:creationId xmlns:a16="http://schemas.microsoft.com/office/drawing/2014/main" id="{1F977EE8-1938-CF08-F7D5-AA98DB5A0AA9}"/>
              </a:ext>
            </a:extLst>
          </p:cNvPr>
          <p:cNvPicPr>
            <a:picLocks noChangeAspect="1"/>
          </p:cNvPicPr>
          <p:nvPr/>
        </p:nvPicPr>
        <p:blipFill>
          <a:blip r:embed="rId2"/>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FE082523-4EF3-CECB-D011-174ED2F4AB8D}"/>
              </a:ext>
            </a:extLst>
          </p:cNvPr>
          <p:cNvSpPr txBox="1"/>
          <p:nvPr/>
        </p:nvSpPr>
        <p:spPr>
          <a:xfrm>
            <a:off x="751561" y="2884235"/>
            <a:ext cx="6413327" cy="1089529"/>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LEARN TO STRENGTHEN YOURSELF IN GOD</a:t>
            </a:r>
          </a:p>
        </p:txBody>
      </p:sp>
    </p:spTree>
    <p:extLst>
      <p:ext uri="{BB962C8B-B14F-4D97-AF65-F5344CB8AC3E}">
        <p14:creationId xmlns:p14="http://schemas.microsoft.com/office/powerpoint/2010/main" val="1357781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6F214-7F16-AAFF-FF09-164E0B238F94}"/>
            </a:ext>
          </a:extLst>
        </p:cNvPr>
        <p:cNvGrpSpPr/>
        <p:nvPr/>
      </p:nvGrpSpPr>
      <p:grpSpPr>
        <a:xfrm>
          <a:off x="0" y="0"/>
          <a:ext cx="0" cy="0"/>
          <a:chOff x="0" y="0"/>
          <a:chExt cx="0" cy="0"/>
        </a:xfrm>
      </p:grpSpPr>
      <p:pic>
        <p:nvPicPr>
          <p:cNvPr id="4" name="Picture 3" descr="A person praying in front of a crowd of people&#10;&#10;AI-generated content may be incorrect.">
            <a:extLst>
              <a:ext uri="{FF2B5EF4-FFF2-40B4-BE49-F238E27FC236}">
                <a16:creationId xmlns:a16="http://schemas.microsoft.com/office/drawing/2014/main" id="{946957DD-9AC3-B429-0D8D-2C386843E3B6}"/>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5560CE6B-62F3-D3DE-9E40-D6ED9F8653AD}"/>
              </a:ext>
            </a:extLst>
          </p:cNvPr>
          <p:cNvSpPr txBox="1"/>
          <p:nvPr/>
        </p:nvSpPr>
        <p:spPr>
          <a:xfrm>
            <a:off x="709807" y="1582340"/>
            <a:ext cx="6217086" cy="3693319"/>
          </a:xfrm>
          <a:prstGeom prst="rect">
            <a:avLst/>
          </a:prstGeom>
          <a:noFill/>
        </p:spPr>
        <p:txBody>
          <a:bodyPr wrap="square" rtlCol="0">
            <a:spAutoFit/>
          </a:bodyPr>
          <a:lstStyle/>
          <a:p>
            <a:pPr>
              <a:lnSpc>
                <a:spcPct val="90000"/>
              </a:lnSpc>
            </a:pPr>
            <a:r>
              <a:rPr lang="en-IN" sz="3600" dirty="0">
                <a:solidFill>
                  <a:schemeClr val="bg1"/>
                </a:solidFill>
                <a:latin typeface="Calibri" panose="020F0502020204030204" pitchFamily="34" charset="0"/>
                <a:cs typeface="Calibri" panose="020F0502020204030204" pitchFamily="34" charset="0"/>
              </a:rPr>
              <a:t>1 Samuel 30:6</a:t>
            </a:r>
          </a:p>
          <a:p>
            <a:pPr>
              <a:lnSpc>
                <a:spcPct val="90000"/>
              </a:lnSpc>
            </a:pPr>
            <a:r>
              <a:rPr lang="en-IN" sz="3200" dirty="0">
                <a:solidFill>
                  <a:schemeClr val="bg1"/>
                </a:solidFill>
                <a:latin typeface="Calibri" panose="020F0502020204030204" pitchFamily="34" charset="0"/>
                <a:cs typeface="Calibri" panose="020F0502020204030204" pitchFamily="34" charset="0"/>
              </a:rPr>
              <a:t>Now David was greatly distressed, for the people spoke of stoning him, because the soul of all the people was grieved, every man for his sons and his daughters. But David strengthened himself in the LORD his God. </a:t>
            </a:r>
          </a:p>
        </p:txBody>
      </p:sp>
    </p:spTree>
    <p:extLst>
      <p:ext uri="{BB962C8B-B14F-4D97-AF65-F5344CB8AC3E}">
        <p14:creationId xmlns:p14="http://schemas.microsoft.com/office/powerpoint/2010/main" val="1296639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E8846-7199-E0E1-2FE5-AEE2AF7B0053}"/>
            </a:ext>
          </a:extLst>
        </p:cNvPr>
        <p:cNvGrpSpPr/>
        <p:nvPr/>
      </p:nvGrpSpPr>
      <p:grpSpPr>
        <a:xfrm>
          <a:off x="0" y="0"/>
          <a:ext cx="0" cy="0"/>
          <a:chOff x="0" y="0"/>
          <a:chExt cx="0" cy="0"/>
        </a:xfrm>
      </p:grpSpPr>
      <p:pic>
        <p:nvPicPr>
          <p:cNvPr id="6" name="Picture 5" descr="A person in a crown&#10;&#10;AI-generated content may be incorrect.">
            <a:extLst>
              <a:ext uri="{FF2B5EF4-FFF2-40B4-BE49-F238E27FC236}">
                <a16:creationId xmlns:a16="http://schemas.microsoft.com/office/drawing/2014/main" id="{668AFCF4-45A1-B72F-55CA-98504FA4973B}"/>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C07C322-0FB1-1953-B1AC-A12B457DFA60}"/>
              </a:ext>
            </a:extLst>
          </p:cNvPr>
          <p:cNvSpPr txBox="1"/>
          <p:nvPr/>
        </p:nvSpPr>
        <p:spPr>
          <a:xfrm>
            <a:off x="663880" y="1088258"/>
            <a:ext cx="6789108" cy="1089529"/>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PSALMS MOST LIKELY WRITTEN DURING THIS PHASE:</a:t>
            </a:r>
          </a:p>
        </p:txBody>
      </p:sp>
      <p:sp>
        <p:nvSpPr>
          <p:cNvPr id="2" name="TextBox 1">
            <a:extLst>
              <a:ext uri="{FF2B5EF4-FFF2-40B4-BE49-F238E27FC236}">
                <a16:creationId xmlns:a16="http://schemas.microsoft.com/office/drawing/2014/main" id="{5E5725A7-91D5-FE46-0CBF-F6978879E8B4}"/>
              </a:ext>
            </a:extLst>
          </p:cNvPr>
          <p:cNvSpPr txBox="1"/>
          <p:nvPr/>
        </p:nvSpPr>
        <p:spPr>
          <a:xfrm>
            <a:off x="663880" y="2177787"/>
            <a:ext cx="6789108" cy="3637919"/>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Psalm 25: seeking God's guidance</a:t>
            </a:r>
          </a:p>
          <a:p>
            <a:pPr>
              <a:lnSpc>
                <a:spcPct val="3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Psalm 35: appeal against unjust opposition</a:t>
            </a:r>
          </a:p>
          <a:p>
            <a:pPr>
              <a:lnSpc>
                <a:spcPct val="3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Psalm 36: contrast between wickedness and God's mercy</a:t>
            </a:r>
          </a:p>
          <a:p>
            <a:pPr>
              <a:lnSpc>
                <a:spcPct val="3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Psalm 37: learning to wait on God</a:t>
            </a:r>
          </a:p>
        </p:txBody>
      </p:sp>
    </p:spTree>
    <p:extLst>
      <p:ext uri="{BB962C8B-B14F-4D97-AF65-F5344CB8AC3E}">
        <p14:creationId xmlns:p14="http://schemas.microsoft.com/office/powerpoint/2010/main" val="207302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87D4A-1CE0-1F54-EE93-1E82936D8C5E}"/>
            </a:ext>
          </a:extLst>
        </p:cNvPr>
        <p:cNvGrpSpPr/>
        <p:nvPr/>
      </p:nvGrpSpPr>
      <p:grpSpPr>
        <a:xfrm>
          <a:off x="0" y="0"/>
          <a:ext cx="0" cy="0"/>
          <a:chOff x="0" y="0"/>
          <a:chExt cx="0" cy="0"/>
        </a:xfrm>
      </p:grpSpPr>
      <p:pic>
        <p:nvPicPr>
          <p:cNvPr id="6" name="Picture 5" descr="A person in a crown&#10;&#10;AI-generated content may be incorrect.">
            <a:extLst>
              <a:ext uri="{FF2B5EF4-FFF2-40B4-BE49-F238E27FC236}">
                <a16:creationId xmlns:a16="http://schemas.microsoft.com/office/drawing/2014/main" id="{B5F25E72-3AB2-B019-B432-C1428F682A62}"/>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BA3C2434-5A44-4802-D190-4896E49C04F0}"/>
              </a:ext>
            </a:extLst>
          </p:cNvPr>
          <p:cNvSpPr txBox="1"/>
          <p:nvPr/>
        </p:nvSpPr>
        <p:spPr>
          <a:xfrm>
            <a:off x="726510" y="1388441"/>
            <a:ext cx="6789108" cy="4081117"/>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Psalm 40: testimony of God's faithfulness</a:t>
            </a:r>
          </a:p>
          <a:p>
            <a:pPr>
              <a:lnSpc>
                <a:spcPct val="3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Psalm 41: betrayal and concern for the vulnerable</a:t>
            </a:r>
          </a:p>
          <a:p>
            <a:pPr>
              <a:lnSpc>
                <a:spcPct val="3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Psalm 62: God alone as refuge</a:t>
            </a:r>
          </a:p>
          <a:p>
            <a:pPr>
              <a:lnSpc>
                <a:spcPct val="30000"/>
              </a:lnSpc>
            </a:pPr>
            <a:endParaRPr lang="en-IN" sz="3600" b="1" dirty="0">
              <a:solidFill>
                <a:schemeClr val="bg1"/>
              </a:solidFill>
              <a:latin typeface="Calibri" panose="020F0502020204030204" pitchFamily="34" charset="0"/>
              <a:cs typeface="Calibri" panose="020F0502020204030204" pitchFamily="34" charset="0"/>
            </a:endParaRPr>
          </a:p>
          <a:p>
            <a:pPr>
              <a:lnSpc>
                <a:spcPct val="90000"/>
              </a:lnSpc>
            </a:pPr>
            <a:r>
              <a:rPr lang="en-IN" sz="3600" b="1" dirty="0">
                <a:solidFill>
                  <a:schemeClr val="bg1"/>
                </a:solidFill>
                <a:latin typeface="Calibri" panose="020F0502020204030204" pitchFamily="34" charset="0"/>
                <a:cs typeface="Calibri" panose="020F0502020204030204" pitchFamily="34" charset="0"/>
              </a:rPr>
              <a:t>Psalm 65: praise for God's provision</a:t>
            </a:r>
          </a:p>
        </p:txBody>
      </p:sp>
    </p:spTree>
    <p:extLst>
      <p:ext uri="{BB962C8B-B14F-4D97-AF65-F5344CB8AC3E}">
        <p14:creationId xmlns:p14="http://schemas.microsoft.com/office/powerpoint/2010/main" val="22571559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315</TotalTime>
  <Words>308</Words>
  <Application>Microsoft Macintosh PowerPoint</Application>
  <PresentationFormat>Widescreen</PresentationFormat>
  <Paragraphs>48</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APCWO Media License</dc:creator>
  <cp:lastModifiedBy>APCWO Media License</cp:lastModifiedBy>
  <cp:revision>18</cp:revision>
  <dcterms:created xsi:type="dcterms:W3CDTF">2026-09-17T11:44:58Z</dcterms:created>
  <dcterms:modified xsi:type="dcterms:W3CDTF">2026-09-18T08:06:44Z</dcterms:modified>
</cp:coreProperties>
</file>