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9" r:id="rId4"/>
    <p:sldId id="260" r:id="rId5"/>
    <p:sldId id="261" r:id="rId6"/>
    <p:sldId id="262" r:id="rId7"/>
    <p:sldId id="263" r:id="rId8"/>
    <p:sldId id="264" r:id="rId9"/>
    <p:sldId id="265" r:id="rId10"/>
    <p:sldId id="266" r:id="rId11"/>
    <p:sldId id="267" r:id="rId12"/>
    <p:sldId id="268" r:id="rId13"/>
    <p:sldId id="269" r:id="rId14"/>
    <p:sldId id="271" r:id="rId15"/>
    <p:sldId id="270" r:id="rId16"/>
    <p:sldId id="272" r:id="rId17"/>
    <p:sldId id="273" r:id="rId18"/>
    <p:sldId id="274" r:id="rId19"/>
    <p:sldId id="275" r:id="rId20"/>
    <p:sldId id="276" r:id="rId21"/>
    <p:sldId id="277" r:id="rId22"/>
    <p:sldId id="278" r:id="rId23"/>
    <p:sldId id="279" r:id="rId24"/>
    <p:sldId id="280" r:id="rId25"/>
    <p:sldId id="281"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102" d="100"/>
          <a:sy n="102" d="100"/>
        </p:scale>
        <p:origin x="1400" y="4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61CE0-6990-17A5-4A78-BC819D3891F8}"/>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CBCBC05D-F323-0519-7F8F-8BB48DE51C5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DC77E7CE-36C7-0423-495D-3D6B16DA4B11}"/>
              </a:ext>
            </a:extLst>
          </p:cNvPr>
          <p:cNvSpPr>
            <a:spLocks noGrp="1"/>
          </p:cNvSpPr>
          <p:nvPr>
            <p:ph type="dt" sz="half" idx="10"/>
          </p:nvPr>
        </p:nvSpPr>
        <p:spPr/>
        <p:txBody>
          <a:bodyPr/>
          <a:lstStyle/>
          <a:p>
            <a:fld id="{4522DD32-3872-BC45-A462-2072FCE1F40C}" type="datetimeFigureOut">
              <a:rPr lang="en-US" smtClean="0"/>
              <a:t>9/4/26</a:t>
            </a:fld>
            <a:endParaRPr lang="en-US"/>
          </a:p>
        </p:txBody>
      </p:sp>
      <p:sp>
        <p:nvSpPr>
          <p:cNvPr id="5" name="Footer Placeholder 4">
            <a:extLst>
              <a:ext uri="{FF2B5EF4-FFF2-40B4-BE49-F238E27FC236}">
                <a16:creationId xmlns:a16="http://schemas.microsoft.com/office/drawing/2014/main" id="{19497F0C-498A-7346-9264-3C7331C5FB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0F63BB-D6BA-1ED0-56A6-E660F11FB428}"/>
              </a:ext>
            </a:extLst>
          </p:cNvPr>
          <p:cNvSpPr>
            <a:spLocks noGrp="1"/>
          </p:cNvSpPr>
          <p:nvPr>
            <p:ph type="sldNum" sz="quarter" idx="12"/>
          </p:nvPr>
        </p:nvSpPr>
        <p:spPr/>
        <p:txBody>
          <a:bodyPr/>
          <a:lstStyle/>
          <a:p>
            <a:fld id="{518DB01D-58BF-8842-A62C-FA1D0C31DA18}" type="slidenum">
              <a:rPr lang="en-US" smtClean="0"/>
              <a:t>‹#›</a:t>
            </a:fld>
            <a:endParaRPr lang="en-US"/>
          </a:p>
        </p:txBody>
      </p:sp>
    </p:spTree>
    <p:extLst>
      <p:ext uri="{BB962C8B-B14F-4D97-AF65-F5344CB8AC3E}">
        <p14:creationId xmlns:p14="http://schemas.microsoft.com/office/powerpoint/2010/main" val="25535960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500D14-A5CA-961F-BAEE-37BF7B7F542E}"/>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1F5787C-8575-E66D-2D36-D3B306683AF4}"/>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0273F27-0DE5-97A9-F147-735D71A89724}"/>
              </a:ext>
            </a:extLst>
          </p:cNvPr>
          <p:cNvSpPr>
            <a:spLocks noGrp="1"/>
          </p:cNvSpPr>
          <p:nvPr>
            <p:ph type="dt" sz="half" idx="10"/>
          </p:nvPr>
        </p:nvSpPr>
        <p:spPr/>
        <p:txBody>
          <a:bodyPr/>
          <a:lstStyle/>
          <a:p>
            <a:fld id="{4522DD32-3872-BC45-A462-2072FCE1F40C}" type="datetimeFigureOut">
              <a:rPr lang="en-US" smtClean="0"/>
              <a:t>9/4/26</a:t>
            </a:fld>
            <a:endParaRPr lang="en-US"/>
          </a:p>
        </p:txBody>
      </p:sp>
      <p:sp>
        <p:nvSpPr>
          <p:cNvPr id="5" name="Footer Placeholder 4">
            <a:extLst>
              <a:ext uri="{FF2B5EF4-FFF2-40B4-BE49-F238E27FC236}">
                <a16:creationId xmlns:a16="http://schemas.microsoft.com/office/drawing/2014/main" id="{8C4E3440-DAE0-E232-CC5D-B315B5639D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6F5B48-FE48-9D97-2725-30AB6239F723}"/>
              </a:ext>
            </a:extLst>
          </p:cNvPr>
          <p:cNvSpPr>
            <a:spLocks noGrp="1"/>
          </p:cNvSpPr>
          <p:nvPr>
            <p:ph type="sldNum" sz="quarter" idx="12"/>
          </p:nvPr>
        </p:nvSpPr>
        <p:spPr/>
        <p:txBody>
          <a:bodyPr/>
          <a:lstStyle/>
          <a:p>
            <a:fld id="{518DB01D-58BF-8842-A62C-FA1D0C31DA18}" type="slidenum">
              <a:rPr lang="en-US" smtClean="0"/>
              <a:t>‹#›</a:t>
            </a:fld>
            <a:endParaRPr lang="en-US"/>
          </a:p>
        </p:txBody>
      </p:sp>
    </p:spTree>
    <p:extLst>
      <p:ext uri="{BB962C8B-B14F-4D97-AF65-F5344CB8AC3E}">
        <p14:creationId xmlns:p14="http://schemas.microsoft.com/office/powerpoint/2010/main" val="3282972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82D1F8F-6CFD-2D7C-0A6C-0170136AA224}"/>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F0D94B8-0858-9E39-6A23-46A0E7BA426C}"/>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735E74C-9D2A-20EE-7C65-D7AD8FA21A11}"/>
              </a:ext>
            </a:extLst>
          </p:cNvPr>
          <p:cNvSpPr>
            <a:spLocks noGrp="1"/>
          </p:cNvSpPr>
          <p:nvPr>
            <p:ph type="dt" sz="half" idx="10"/>
          </p:nvPr>
        </p:nvSpPr>
        <p:spPr/>
        <p:txBody>
          <a:bodyPr/>
          <a:lstStyle/>
          <a:p>
            <a:fld id="{4522DD32-3872-BC45-A462-2072FCE1F40C}" type="datetimeFigureOut">
              <a:rPr lang="en-US" smtClean="0"/>
              <a:t>9/4/26</a:t>
            </a:fld>
            <a:endParaRPr lang="en-US"/>
          </a:p>
        </p:txBody>
      </p:sp>
      <p:sp>
        <p:nvSpPr>
          <p:cNvPr id="5" name="Footer Placeholder 4">
            <a:extLst>
              <a:ext uri="{FF2B5EF4-FFF2-40B4-BE49-F238E27FC236}">
                <a16:creationId xmlns:a16="http://schemas.microsoft.com/office/drawing/2014/main" id="{B6FC01FD-25B7-CC89-A2C6-006C54B257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4E0148-149F-DA19-DD36-29863E76D069}"/>
              </a:ext>
            </a:extLst>
          </p:cNvPr>
          <p:cNvSpPr>
            <a:spLocks noGrp="1"/>
          </p:cNvSpPr>
          <p:nvPr>
            <p:ph type="sldNum" sz="quarter" idx="12"/>
          </p:nvPr>
        </p:nvSpPr>
        <p:spPr/>
        <p:txBody>
          <a:bodyPr/>
          <a:lstStyle/>
          <a:p>
            <a:fld id="{518DB01D-58BF-8842-A62C-FA1D0C31DA18}" type="slidenum">
              <a:rPr lang="en-US" smtClean="0"/>
              <a:t>‹#›</a:t>
            </a:fld>
            <a:endParaRPr lang="en-US"/>
          </a:p>
        </p:txBody>
      </p:sp>
    </p:spTree>
    <p:extLst>
      <p:ext uri="{BB962C8B-B14F-4D97-AF65-F5344CB8AC3E}">
        <p14:creationId xmlns:p14="http://schemas.microsoft.com/office/powerpoint/2010/main" val="18133361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8B48D-883A-0473-C8DB-EE67C08A671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53B6217-8DB9-3E0E-D5BD-80FC949AFF5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29D11FD-6FA0-91D3-283D-496BCCB54F7F}"/>
              </a:ext>
            </a:extLst>
          </p:cNvPr>
          <p:cNvSpPr>
            <a:spLocks noGrp="1"/>
          </p:cNvSpPr>
          <p:nvPr>
            <p:ph type="dt" sz="half" idx="10"/>
          </p:nvPr>
        </p:nvSpPr>
        <p:spPr/>
        <p:txBody>
          <a:bodyPr/>
          <a:lstStyle/>
          <a:p>
            <a:fld id="{4522DD32-3872-BC45-A462-2072FCE1F40C}" type="datetimeFigureOut">
              <a:rPr lang="en-US" smtClean="0"/>
              <a:t>9/4/26</a:t>
            </a:fld>
            <a:endParaRPr lang="en-US"/>
          </a:p>
        </p:txBody>
      </p:sp>
      <p:sp>
        <p:nvSpPr>
          <p:cNvPr id="5" name="Footer Placeholder 4">
            <a:extLst>
              <a:ext uri="{FF2B5EF4-FFF2-40B4-BE49-F238E27FC236}">
                <a16:creationId xmlns:a16="http://schemas.microsoft.com/office/drawing/2014/main" id="{308C1C8F-1106-6055-51FE-DDF85A2658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482DB-0C44-75E0-7106-973FB7E1EF2D}"/>
              </a:ext>
            </a:extLst>
          </p:cNvPr>
          <p:cNvSpPr>
            <a:spLocks noGrp="1"/>
          </p:cNvSpPr>
          <p:nvPr>
            <p:ph type="sldNum" sz="quarter" idx="12"/>
          </p:nvPr>
        </p:nvSpPr>
        <p:spPr/>
        <p:txBody>
          <a:bodyPr/>
          <a:lstStyle/>
          <a:p>
            <a:fld id="{518DB01D-58BF-8842-A62C-FA1D0C31DA18}" type="slidenum">
              <a:rPr lang="en-US" smtClean="0"/>
              <a:t>‹#›</a:t>
            </a:fld>
            <a:endParaRPr lang="en-US"/>
          </a:p>
        </p:txBody>
      </p:sp>
    </p:spTree>
    <p:extLst>
      <p:ext uri="{BB962C8B-B14F-4D97-AF65-F5344CB8AC3E}">
        <p14:creationId xmlns:p14="http://schemas.microsoft.com/office/powerpoint/2010/main" val="38087665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1A4733-11AC-8422-A419-52D68DEC6348}"/>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E3D7F416-BA81-6438-C723-0CEB36C9802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9573A71-A86B-E1B6-9659-9D4108721766}"/>
              </a:ext>
            </a:extLst>
          </p:cNvPr>
          <p:cNvSpPr>
            <a:spLocks noGrp="1"/>
          </p:cNvSpPr>
          <p:nvPr>
            <p:ph type="dt" sz="half" idx="10"/>
          </p:nvPr>
        </p:nvSpPr>
        <p:spPr/>
        <p:txBody>
          <a:bodyPr/>
          <a:lstStyle/>
          <a:p>
            <a:fld id="{4522DD32-3872-BC45-A462-2072FCE1F40C}" type="datetimeFigureOut">
              <a:rPr lang="en-US" smtClean="0"/>
              <a:t>9/4/26</a:t>
            </a:fld>
            <a:endParaRPr lang="en-US"/>
          </a:p>
        </p:txBody>
      </p:sp>
      <p:sp>
        <p:nvSpPr>
          <p:cNvPr id="5" name="Footer Placeholder 4">
            <a:extLst>
              <a:ext uri="{FF2B5EF4-FFF2-40B4-BE49-F238E27FC236}">
                <a16:creationId xmlns:a16="http://schemas.microsoft.com/office/drawing/2014/main" id="{9E73EBAC-EAFE-3529-7DFE-9330D34A43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05F614-B4C6-1F64-967B-8E85C6435D42}"/>
              </a:ext>
            </a:extLst>
          </p:cNvPr>
          <p:cNvSpPr>
            <a:spLocks noGrp="1"/>
          </p:cNvSpPr>
          <p:nvPr>
            <p:ph type="sldNum" sz="quarter" idx="12"/>
          </p:nvPr>
        </p:nvSpPr>
        <p:spPr/>
        <p:txBody>
          <a:bodyPr/>
          <a:lstStyle/>
          <a:p>
            <a:fld id="{518DB01D-58BF-8842-A62C-FA1D0C31DA18}" type="slidenum">
              <a:rPr lang="en-US" smtClean="0"/>
              <a:t>‹#›</a:t>
            </a:fld>
            <a:endParaRPr lang="en-US"/>
          </a:p>
        </p:txBody>
      </p:sp>
    </p:spTree>
    <p:extLst>
      <p:ext uri="{BB962C8B-B14F-4D97-AF65-F5344CB8AC3E}">
        <p14:creationId xmlns:p14="http://schemas.microsoft.com/office/powerpoint/2010/main" val="3338714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B4681-0B8A-B63F-50E3-79983E02D99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ED6460C-95C7-79E1-2AA0-E3BED94D1D4C}"/>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061F02BA-545A-3BB0-D4CA-E076F01E1F1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B09830CB-0C71-0C95-39CA-23E4E1DE1BFB}"/>
              </a:ext>
            </a:extLst>
          </p:cNvPr>
          <p:cNvSpPr>
            <a:spLocks noGrp="1"/>
          </p:cNvSpPr>
          <p:nvPr>
            <p:ph type="dt" sz="half" idx="10"/>
          </p:nvPr>
        </p:nvSpPr>
        <p:spPr/>
        <p:txBody>
          <a:bodyPr/>
          <a:lstStyle/>
          <a:p>
            <a:fld id="{4522DD32-3872-BC45-A462-2072FCE1F40C}" type="datetimeFigureOut">
              <a:rPr lang="en-US" smtClean="0"/>
              <a:t>9/4/26</a:t>
            </a:fld>
            <a:endParaRPr lang="en-US"/>
          </a:p>
        </p:txBody>
      </p:sp>
      <p:sp>
        <p:nvSpPr>
          <p:cNvPr id="6" name="Footer Placeholder 5">
            <a:extLst>
              <a:ext uri="{FF2B5EF4-FFF2-40B4-BE49-F238E27FC236}">
                <a16:creationId xmlns:a16="http://schemas.microsoft.com/office/drawing/2014/main" id="{7F315A86-65E5-202B-E542-228AC8ACFCC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B54BBF9-7B4E-613B-6164-87D959C3C916}"/>
              </a:ext>
            </a:extLst>
          </p:cNvPr>
          <p:cNvSpPr>
            <a:spLocks noGrp="1"/>
          </p:cNvSpPr>
          <p:nvPr>
            <p:ph type="sldNum" sz="quarter" idx="12"/>
          </p:nvPr>
        </p:nvSpPr>
        <p:spPr/>
        <p:txBody>
          <a:bodyPr/>
          <a:lstStyle/>
          <a:p>
            <a:fld id="{518DB01D-58BF-8842-A62C-FA1D0C31DA18}" type="slidenum">
              <a:rPr lang="en-US" smtClean="0"/>
              <a:t>‹#›</a:t>
            </a:fld>
            <a:endParaRPr lang="en-US"/>
          </a:p>
        </p:txBody>
      </p:sp>
    </p:spTree>
    <p:extLst>
      <p:ext uri="{BB962C8B-B14F-4D97-AF65-F5344CB8AC3E}">
        <p14:creationId xmlns:p14="http://schemas.microsoft.com/office/powerpoint/2010/main" val="33318001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9E37E-5C71-4FDE-D1BC-3DE7F3D13433}"/>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98B615B-98EF-F1AD-549B-6BF23474E79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E9F7791-EA00-6A8F-2DF4-724629EF26B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B31C4728-EF93-2FFA-20D5-6E4ADD40028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86CBFFE-CA3E-2A84-A974-C970392E893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B9BA23D7-B59E-6A68-42A9-F9BF09A76341}"/>
              </a:ext>
            </a:extLst>
          </p:cNvPr>
          <p:cNvSpPr>
            <a:spLocks noGrp="1"/>
          </p:cNvSpPr>
          <p:nvPr>
            <p:ph type="dt" sz="half" idx="10"/>
          </p:nvPr>
        </p:nvSpPr>
        <p:spPr/>
        <p:txBody>
          <a:bodyPr/>
          <a:lstStyle/>
          <a:p>
            <a:fld id="{4522DD32-3872-BC45-A462-2072FCE1F40C}" type="datetimeFigureOut">
              <a:rPr lang="en-US" smtClean="0"/>
              <a:t>9/4/26</a:t>
            </a:fld>
            <a:endParaRPr lang="en-US"/>
          </a:p>
        </p:txBody>
      </p:sp>
      <p:sp>
        <p:nvSpPr>
          <p:cNvPr id="8" name="Footer Placeholder 7">
            <a:extLst>
              <a:ext uri="{FF2B5EF4-FFF2-40B4-BE49-F238E27FC236}">
                <a16:creationId xmlns:a16="http://schemas.microsoft.com/office/drawing/2014/main" id="{2705E9C3-DA45-411A-F3AF-7529650195F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BEB2B62-6966-C448-AA7B-E65C744E1A27}"/>
              </a:ext>
            </a:extLst>
          </p:cNvPr>
          <p:cNvSpPr>
            <a:spLocks noGrp="1"/>
          </p:cNvSpPr>
          <p:nvPr>
            <p:ph type="sldNum" sz="quarter" idx="12"/>
          </p:nvPr>
        </p:nvSpPr>
        <p:spPr/>
        <p:txBody>
          <a:bodyPr/>
          <a:lstStyle/>
          <a:p>
            <a:fld id="{518DB01D-58BF-8842-A62C-FA1D0C31DA18}" type="slidenum">
              <a:rPr lang="en-US" smtClean="0"/>
              <a:t>‹#›</a:t>
            </a:fld>
            <a:endParaRPr lang="en-US"/>
          </a:p>
        </p:txBody>
      </p:sp>
    </p:spTree>
    <p:extLst>
      <p:ext uri="{BB962C8B-B14F-4D97-AF65-F5344CB8AC3E}">
        <p14:creationId xmlns:p14="http://schemas.microsoft.com/office/powerpoint/2010/main" val="129478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48C139-80DB-7C5F-1F9E-0D580F5499E2}"/>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B850A593-2335-C413-A224-FAAEDC975FBC}"/>
              </a:ext>
            </a:extLst>
          </p:cNvPr>
          <p:cNvSpPr>
            <a:spLocks noGrp="1"/>
          </p:cNvSpPr>
          <p:nvPr>
            <p:ph type="dt" sz="half" idx="10"/>
          </p:nvPr>
        </p:nvSpPr>
        <p:spPr/>
        <p:txBody>
          <a:bodyPr/>
          <a:lstStyle/>
          <a:p>
            <a:fld id="{4522DD32-3872-BC45-A462-2072FCE1F40C}" type="datetimeFigureOut">
              <a:rPr lang="en-US" smtClean="0"/>
              <a:t>9/4/26</a:t>
            </a:fld>
            <a:endParaRPr lang="en-US"/>
          </a:p>
        </p:txBody>
      </p:sp>
      <p:sp>
        <p:nvSpPr>
          <p:cNvPr id="4" name="Footer Placeholder 3">
            <a:extLst>
              <a:ext uri="{FF2B5EF4-FFF2-40B4-BE49-F238E27FC236}">
                <a16:creationId xmlns:a16="http://schemas.microsoft.com/office/drawing/2014/main" id="{A879A6EA-0496-0D78-7AC4-9692FC9FDE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AE9DAA5-1CC4-6856-2D35-4539654A8548}"/>
              </a:ext>
            </a:extLst>
          </p:cNvPr>
          <p:cNvSpPr>
            <a:spLocks noGrp="1"/>
          </p:cNvSpPr>
          <p:nvPr>
            <p:ph type="sldNum" sz="quarter" idx="12"/>
          </p:nvPr>
        </p:nvSpPr>
        <p:spPr/>
        <p:txBody>
          <a:bodyPr/>
          <a:lstStyle/>
          <a:p>
            <a:fld id="{518DB01D-58BF-8842-A62C-FA1D0C31DA18}" type="slidenum">
              <a:rPr lang="en-US" smtClean="0"/>
              <a:t>‹#›</a:t>
            </a:fld>
            <a:endParaRPr lang="en-US"/>
          </a:p>
        </p:txBody>
      </p:sp>
    </p:spTree>
    <p:extLst>
      <p:ext uri="{BB962C8B-B14F-4D97-AF65-F5344CB8AC3E}">
        <p14:creationId xmlns:p14="http://schemas.microsoft.com/office/powerpoint/2010/main" val="26388583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A2F4C5D-F418-77C0-897D-D3439E47B490}"/>
              </a:ext>
            </a:extLst>
          </p:cNvPr>
          <p:cNvSpPr>
            <a:spLocks noGrp="1"/>
          </p:cNvSpPr>
          <p:nvPr>
            <p:ph type="dt" sz="half" idx="10"/>
          </p:nvPr>
        </p:nvSpPr>
        <p:spPr/>
        <p:txBody>
          <a:bodyPr/>
          <a:lstStyle/>
          <a:p>
            <a:fld id="{4522DD32-3872-BC45-A462-2072FCE1F40C}" type="datetimeFigureOut">
              <a:rPr lang="en-US" smtClean="0"/>
              <a:t>9/4/26</a:t>
            </a:fld>
            <a:endParaRPr lang="en-US"/>
          </a:p>
        </p:txBody>
      </p:sp>
      <p:sp>
        <p:nvSpPr>
          <p:cNvPr id="3" name="Footer Placeholder 2">
            <a:extLst>
              <a:ext uri="{FF2B5EF4-FFF2-40B4-BE49-F238E27FC236}">
                <a16:creationId xmlns:a16="http://schemas.microsoft.com/office/drawing/2014/main" id="{C5392B4E-7E6D-4737-C108-9D15B359027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2856162-3F78-3E0B-C2B1-71850CA5CD50}"/>
              </a:ext>
            </a:extLst>
          </p:cNvPr>
          <p:cNvSpPr>
            <a:spLocks noGrp="1"/>
          </p:cNvSpPr>
          <p:nvPr>
            <p:ph type="sldNum" sz="quarter" idx="12"/>
          </p:nvPr>
        </p:nvSpPr>
        <p:spPr/>
        <p:txBody>
          <a:bodyPr/>
          <a:lstStyle/>
          <a:p>
            <a:fld id="{518DB01D-58BF-8842-A62C-FA1D0C31DA18}" type="slidenum">
              <a:rPr lang="en-US" smtClean="0"/>
              <a:t>‹#›</a:t>
            </a:fld>
            <a:endParaRPr lang="en-US"/>
          </a:p>
        </p:txBody>
      </p:sp>
    </p:spTree>
    <p:extLst>
      <p:ext uri="{BB962C8B-B14F-4D97-AF65-F5344CB8AC3E}">
        <p14:creationId xmlns:p14="http://schemas.microsoft.com/office/powerpoint/2010/main" val="2646947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2C97B-5FE2-271C-6246-9A82C48539E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97263948-8FBB-DAFF-AB15-D101BF3AB3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90C86968-6DB6-FD47-7859-B1F04B7F49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95285EE-3E95-8BD2-1A37-9C56529485BA}"/>
              </a:ext>
            </a:extLst>
          </p:cNvPr>
          <p:cNvSpPr>
            <a:spLocks noGrp="1"/>
          </p:cNvSpPr>
          <p:nvPr>
            <p:ph type="dt" sz="half" idx="10"/>
          </p:nvPr>
        </p:nvSpPr>
        <p:spPr/>
        <p:txBody>
          <a:bodyPr/>
          <a:lstStyle/>
          <a:p>
            <a:fld id="{4522DD32-3872-BC45-A462-2072FCE1F40C}" type="datetimeFigureOut">
              <a:rPr lang="en-US" smtClean="0"/>
              <a:t>9/4/26</a:t>
            </a:fld>
            <a:endParaRPr lang="en-US"/>
          </a:p>
        </p:txBody>
      </p:sp>
      <p:sp>
        <p:nvSpPr>
          <p:cNvPr id="6" name="Footer Placeholder 5">
            <a:extLst>
              <a:ext uri="{FF2B5EF4-FFF2-40B4-BE49-F238E27FC236}">
                <a16:creationId xmlns:a16="http://schemas.microsoft.com/office/drawing/2014/main" id="{CFAC03DD-BC36-613F-AD19-84317E3C39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4485718-699E-8B7E-B93D-B881BF1E5C02}"/>
              </a:ext>
            </a:extLst>
          </p:cNvPr>
          <p:cNvSpPr>
            <a:spLocks noGrp="1"/>
          </p:cNvSpPr>
          <p:nvPr>
            <p:ph type="sldNum" sz="quarter" idx="12"/>
          </p:nvPr>
        </p:nvSpPr>
        <p:spPr/>
        <p:txBody>
          <a:bodyPr/>
          <a:lstStyle/>
          <a:p>
            <a:fld id="{518DB01D-58BF-8842-A62C-FA1D0C31DA18}" type="slidenum">
              <a:rPr lang="en-US" smtClean="0"/>
              <a:t>‹#›</a:t>
            </a:fld>
            <a:endParaRPr lang="en-US"/>
          </a:p>
        </p:txBody>
      </p:sp>
    </p:spTree>
    <p:extLst>
      <p:ext uri="{BB962C8B-B14F-4D97-AF65-F5344CB8AC3E}">
        <p14:creationId xmlns:p14="http://schemas.microsoft.com/office/powerpoint/2010/main" val="3889670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0D451-2130-4300-54C0-CDE4FE264FC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639EC601-BC9E-E55B-3D34-774710B561B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59F1C61-4AD4-35B3-1936-FD53229290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3469ED5-D0B3-5B8A-7A07-BF5E2650E7D7}"/>
              </a:ext>
            </a:extLst>
          </p:cNvPr>
          <p:cNvSpPr>
            <a:spLocks noGrp="1"/>
          </p:cNvSpPr>
          <p:nvPr>
            <p:ph type="dt" sz="half" idx="10"/>
          </p:nvPr>
        </p:nvSpPr>
        <p:spPr/>
        <p:txBody>
          <a:bodyPr/>
          <a:lstStyle/>
          <a:p>
            <a:fld id="{4522DD32-3872-BC45-A462-2072FCE1F40C}" type="datetimeFigureOut">
              <a:rPr lang="en-US" smtClean="0"/>
              <a:t>9/4/26</a:t>
            </a:fld>
            <a:endParaRPr lang="en-US"/>
          </a:p>
        </p:txBody>
      </p:sp>
      <p:sp>
        <p:nvSpPr>
          <p:cNvPr id="6" name="Footer Placeholder 5">
            <a:extLst>
              <a:ext uri="{FF2B5EF4-FFF2-40B4-BE49-F238E27FC236}">
                <a16:creationId xmlns:a16="http://schemas.microsoft.com/office/drawing/2014/main" id="{D171894E-46EC-D3ED-A38E-016D640B09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7B4E50B-19FF-F292-6BAD-1591F04F1356}"/>
              </a:ext>
            </a:extLst>
          </p:cNvPr>
          <p:cNvSpPr>
            <a:spLocks noGrp="1"/>
          </p:cNvSpPr>
          <p:nvPr>
            <p:ph type="sldNum" sz="quarter" idx="12"/>
          </p:nvPr>
        </p:nvSpPr>
        <p:spPr/>
        <p:txBody>
          <a:bodyPr/>
          <a:lstStyle/>
          <a:p>
            <a:fld id="{518DB01D-58BF-8842-A62C-FA1D0C31DA18}" type="slidenum">
              <a:rPr lang="en-US" smtClean="0"/>
              <a:t>‹#›</a:t>
            </a:fld>
            <a:endParaRPr lang="en-US"/>
          </a:p>
        </p:txBody>
      </p:sp>
    </p:spTree>
    <p:extLst>
      <p:ext uri="{BB962C8B-B14F-4D97-AF65-F5344CB8AC3E}">
        <p14:creationId xmlns:p14="http://schemas.microsoft.com/office/powerpoint/2010/main" val="750269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69F28FC-95AE-3E33-7B1C-14C286E091E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380454D-B3A7-4E13-036A-7C5476720C4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0849420-AB0E-DBE9-3392-99493734AB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522DD32-3872-BC45-A462-2072FCE1F40C}" type="datetimeFigureOut">
              <a:rPr lang="en-US" smtClean="0"/>
              <a:t>9/4/26</a:t>
            </a:fld>
            <a:endParaRPr lang="en-US"/>
          </a:p>
        </p:txBody>
      </p:sp>
      <p:sp>
        <p:nvSpPr>
          <p:cNvPr id="5" name="Footer Placeholder 4">
            <a:extLst>
              <a:ext uri="{FF2B5EF4-FFF2-40B4-BE49-F238E27FC236}">
                <a16:creationId xmlns:a16="http://schemas.microsoft.com/office/drawing/2014/main" id="{09F403DF-5246-7A77-C508-2E95C797A29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FA7673F-CE04-642B-109E-ED36A3275D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18DB01D-58BF-8842-A62C-FA1D0C31DA18}" type="slidenum">
              <a:rPr lang="en-US" smtClean="0"/>
              <a:t>‹#›</a:t>
            </a:fld>
            <a:endParaRPr lang="en-US"/>
          </a:p>
        </p:txBody>
      </p:sp>
    </p:spTree>
    <p:extLst>
      <p:ext uri="{BB962C8B-B14F-4D97-AF65-F5344CB8AC3E}">
        <p14:creationId xmlns:p14="http://schemas.microsoft.com/office/powerpoint/2010/main" val="40568188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holding a light&#10;&#10;AI-generated content may be incorrect.">
            <a:extLst>
              <a:ext uri="{FF2B5EF4-FFF2-40B4-BE49-F238E27FC236}">
                <a16:creationId xmlns:a16="http://schemas.microsoft.com/office/drawing/2014/main" id="{6D7241FD-FCAE-3CFF-EA2E-C2D1D56FE3EB}"/>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7418111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9CBEE5-1588-C9DC-AA41-A6FD8BB86E59}"/>
            </a:ext>
          </a:extLst>
        </p:cNvPr>
        <p:cNvGrpSpPr/>
        <p:nvPr/>
      </p:nvGrpSpPr>
      <p:grpSpPr>
        <a:xfrm>
          <a:off x="0" y="0"/>
          <a:ext cx="0" cy="0"/>
          <a:chOff x="0" y="0"/>
          <a:chExt cx="0" cy="0"/>
        </a:xfrm>
      </p:grpSpPr>
      <p:pic>
        <p:nvPicPr>
          <p:cNvPr id="5" name="Picture 4" descr="A person in a robe standing in front of a group of people&#10;&#10;AI-generated content may be incorrect.">
            <a:extLst>
              <a:ext uri="{FF2B5EF4-FFF2-40B4-BE49-F238E27FC236}">
                <a16:creationId xmlns:a16="http://schemas.microsoft.com/office/drawing/2014/main" id="{71004EA9-722F-2973-7643-8D0099561981}"/>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6F362FAF-8B57-9077-4D2C-F4D54D9E4D93}"/>
              </a:ext>
            </a:extLst>
          </p:cNvPr>
          <p:cNvSpPr txBox="1"/>
          <p:nvPr/>
        </p:nvSpPr>
        <p:spPr>
          <a:xfrm>
            <a:off x="450937" y="917543"/>
            <a:ext cx="6651321" cy="5022914"/>
          </a:xfrm>
          <a:prstGeom prst="rect">
            <a:avLst/>
          </a:prstGeom>
          <a:noFill/>
        </p:spPr>
        <p:txBody>
          <a:bodyPr wrap="square" rtlCol="0">
            <a:spAutoFit/>
          </a:bodyPr>
          <a:lstStyle/>
          <a:p>
            <a:pPr>
              <a:lnSpc>
                <a:spcPct val="90000"/>
              </a:lnSpc>
            </a:pPr>
            <a:r>
              <a:rPr lang="en-IN" sz="3600" dirty="0">
                <a:solidFill>
                  <a:schemeClr val="bg1"/>
                </a:solidFill>
                <a:latin typeface="Calibri" panose="020F0502020204030204" pitchFamily="34" charset="0"/>
                <a:cs typeface="Calibri" panose="020F0502020204030204" pitchFamily="34" charset="0"/>
              </a:rPr>
              <a:t>1 Samuel 16:1,7,12,13</a:t>
            </a:r>
          </a:p>
          <a:p>
            <a:pPr>
              <a:lnSpc>
                <a:spcPct val="90000"/>
              </a:lnSpc>
            </a:pPr>
            <a:r>
              <a:rPr lang="en-IN" sz="3200" dirty="0">
                <a:solidFill>
                  <a:schemeClr val="bg1"/>
                </a:solidFill>
                <a:latin typeface="Calibri" panose="020F0502020204030204" pitchFamily="34" charset="0"/>
                <a:cs typeface="Calibri" panose="020F0502020204030204" pitchFamily="34" charset="0"/>
              </a:rPr>
              <a:t>12 So he sent and brought him in. Now he was ruddy, with bright eyes, and good-looking. And the LORD said, "Arise, anoint him; for this is the one!" </a:t>
            </a:r>
          </a:p>
          <a:p>
            <a:pPr>
              <a:lnSpc>
                <a:spcPct val="90000"/>
              </a:lnSpc>
            </a:pPr>
            <a:r>
              <a:rPr lang="en-IN" sz="3200" dirty="0">
                <a:solidFill>
                  <a:schemeClr val="bg1"/>
                </a:solidFill>
                <a:latin typeface="Calibri" panose="020F0502020204030204" pitchFamily="34" charset="0"/>
                <a:cs typeface="Calibri" panose="020F0502020204030204" pitchFamily="34" charset="0"/>
              </a:rPr>
              <a:t>13 Then Samuel took the horn of oil and anointed him in the midst of his brothers; and the Spirit of the LORD came upon David from that day forward. So Samuel arose and went to Ramah. </a:t>
            </a:r>
          </a:p>
        </p:txBody>
      </p:sp>
    </p:spTree>
    <p:extLst>
      <p:ext uri="{BB962C8B-B14F-4D97-AF65-F5344CB8AC3E}">
        <p14:creationId xmlns:p14="http://schemas.microsoft.com/office/powerpoint/2010/main" val="28522633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3124CC-728D-2C47-AC24-BF83C187D9F7}"/>
            </a:ext>
          </a:extLst>
        </p:cNvPr>
        <p:cNvGrpSpPr/>
        <p:nvPr/>
      </p:nvGrpSpPr>
      <p:grpSpPr>
        <a:xfrm>
          <a:off x="0" y="0"/>
          <a:ext cx="0" cy="0"/>
          <a:chOff x="0" y="0"/>
          <a:chExt cx="0" cy="0"/>
        </a:xfrm>
      </p:grpSpPr>
      <p:pic>
        <p:nvPicPr>
          <p:cNvPr id="3" name="Picture 2" descr="A person with a crown on their head&#10;&#10;AI-generated content may be incorrect.">
            <a:extLst>
              <a:ext uri="{FF2B5EF4-FFF2-40B4-BE49-F238E27FC236}">
                <a16:creationId xmlns:a16="http://schemas.microsoft.com/office/drawing/2014/main" id="{4D48DCCD-6891-F388-997A-DB55FED9D0FB}"/>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7BACD7EB-4B38-6195-B63F-0E67E6CACBD4}"/>
              </a:ext>
            </a:extLst>
          </p:cNvPr>
          <p:cNvSpPr txBox="1"/>
          <p:nvPr/>
        </p:nvSpPr>
        <p:spPr>
          <a:xfrm>
            <a:off x="626300" y="3133534"/>
            <a:ext cx="5937337" cy="590931"/>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KEY INSIGHTS</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906302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A93932-5A97-83D1-1BF5-034A205B702E}"/>
            </a:ext>
          </a:extLst>
        </p:cNvPr>
        <p:cNvGrpSpPr/>
        <p:nvPr/>
      </p:nvGrpSpPr>
      <p:grpSpPr>
        <a:xfrm>
          <a:off x="0" y="0"/>
          <a:ext cx="0" cy="0"/>
          <a:chOff x="0" y="0"/>
          <a:chExt cx="0" cy="0"/>
        </a:xfrm>
      </p:grpSpPr>
      <p:pic>
        <p:nvPicPr>
          <p:cNvPr id="3" name="Picture 2" descr="A person with a crown on their head&#10;&#10;AI-generated content may be incorrect.">
            <a:extLst>
              <a:ext uri="{FF2B5EF4-FFF2-40B4-BE49-F238E27FC236}">
                <a16:creationId xmlns:a16="http://schemas.microsoft.com/office/drawing/2014/main" id="{94D0E1D9-8AE8-4EBD-7B54-AE3521BAA71D}"/>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73F5381D-898C-3A70-7EF3-A4D3FFEAE6A2}"/>
              </a:ext>
            </a:extLst>
          </p:cNvPr>
          <p:cNvSpPr txBox="1"/>
          <p:nvPr/>
        </p:nvSpPr>
        <p:spPr>
          <a:xfrm>
            <a:off x="626300" y="3133534"/>
            <a:ext cx="5937337" cy="590931"/>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1. A HEART AFTER GOD</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650489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A85CF9-BB83-2DF3-AC76-13494A2ADF18}"/>
            </a:ext>
          </a:extLst>
        </p:cNvPr>
        <p:cNvGrpSpPr/>
        <p:nvPr/>
      </p:nvGrpSpPr>
      <p:grpSpPr>
        <a:xfrm>
          <a:off x="0" y="0"/>
          <a:ext cx="0" cy="0"/>
          <a:chOff x="0" y="0"/>
          <a:chExt cx="0" cy="0"/>
        </a:xfrm>
      </p:grpSpPr>
      <p:pic>
        <p:nvPicPr>
          <p:cNvPr id="7" name="Picture 6" descr="A person in a robe pointing to a group of sheep&#10;&#10;AI-generated content may be incorrect.">
            <a:extLst>
              <a:ext uri="{FF2B5EF4-FFF2-40B4-BE49-F238E27FC236}">
                <a16:creationId xmlns:a16="http://schemas.microsoft.com/office/drawing/2014/main" id="{8D5B6B88-340E-262D-6E71-A6C958057080}"/>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C5AE6A5C-6E7D-5874-8B10-D8A1C9C4F760}"/>
              </a:ext>
            </a:extLst>
          </p:cNvPr>
          <p:cNvSpPr txBox="1"/>
          <p:nvPr/>
        </p:nvSpPr>
        <p:spPr>
          <a:xfrm>
            <a:off x="300622" y="375443"/>
            <a:ext cx="6826687" cy="6352508"/>
          </a:xfrm>
          <a:prstGeom prst="rect">
            <a:avLst/>
          </a:prstGeom>
          <a:noFill/>
        </p:spPr>
        <p:txBody>
          <a:bodyPr wrap="square" rtlCol="0">
            <a:spAutoFit/>
          </a:bodyPr>
          <a:lstStyle/>
          <a:p>
            <a:pPr>
              <a:lnSpc>
                <a:spcPct val="90000"/>
              </a:lnSpc>
            </a:pPr>
            <a:r>
              <a:rPr lang="en-IN" sz="3600" dirty="0">
                <a:solidFill>
                  <a:schemeClr val="bg1"/>
                </a:solidFill>
                <a:latin typeface="Calibri" panose="020F0502020204030204" pitchFamily="34" charset="0"/>
                <a:cs typeface="Calibri" panose="020F0502020204030204" pitchFamily="34" charset="0"/>
              </a:rPr>
              <a:t>1 Samuel 13:13,14</a:t>
            </a:r>
          </a:p>
          <a:p>
            <a:pPr>
              <a:lnSpc>
                <a:spcPct val="90000"/>
              </a:lnSpc>
            </a:pPr>
            <a:r>
              <a:rPr lang="en-IN" sz="3200" dirty="0">
                <a:solidFill>
                  <a:schemeClr val="bg1"/>
                </a:solidFill>
                <a:latin typeface="Calibri" panose="020F0502020204030204" pitchFamily="34" charset="0"/>
                <a:cs typeface="Calibri" panose="020F0502020204030204" pitchFamily="34" charset="0"/>
              </a:rPr>
              <a:t>13 And Samuel said to Saul, "You have done foolishly. You have not kept the commandment of the LORD your God, which He commanded you. For now the LORD would have established your kingdom over Israel forever. </a:t>
            </a:r>
          </a:p>
          <a:p>
            <a:pPr>
              <a:lnSpc>
                <a:spcPct val="90000"/>
              </a:lnSpc>
            </a:pPr>
            <a:r>
              <a:rPr lang="en-IN" sz="3200" dirty="0">
                <a:solidFill>
                  <a:schemeClr val="bg1"/>
                </a:solidFill>
                <a:latin typeface="Calibri" panose="020F0502020204030204" pitchFamily="34" charset="0"/>
                <a:cs typeface="Calibri" panose="020F0502020204030204" pitchFamily="34" charset="0"/>
              </a:rPr>
              <a:t>14 But now your kingdom shall not continue. The LORD has sought for Himself a man after His own heart, and the LORD has commanded him to be commander over His people, because you have not kept what the LORD commanded you." </a:t>
            </a:r>
          </a:p>
        </p:txBody>
      </p:sp>
    </p:spTree>
    <p:extLst>
      <p:ext uri="{BB962C8B-B14F-4D97-AF65-F5344CB8AC3E}">
        <p14:creationId xmlns:p14="http://schemas.microsoft.com/office/powerpoint/2010/main" val="42864187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E35BA-FC0D-601D-C3DC-9A66347BFEF2}"/>
            </a:ext>
          </a:extLst>
        </p:cNvPr>
        <p:cNvGrpSpPr/>
        <p:nvPr/>
      </p:nvGrpSpPr>
      <p:grpSpPr>
        <a:xfrm>
          <a:off x="0" y="0"/>
          <a:ext cx="0" cy="0"/>
          <a:chOff x="0" y="0"/>
          <a:chExt cx="0" cy="0"/>
        </a:xfrm>
      </p:grpSpPr>
      <p:pic>
        <p:nvPicPr>
          <p:cNvPr id="5" name="Picture 4" descr="A person in a robe pointing to a group of sheep&#10;&#10;AI-generated content may be incorrect.">
            <a:extLst>
              <a:ext uri="{FF2B5EF4-FFF2-40B4-BE49-F238E27FC236}">
                <a16:creationId xmlns:a16="http://schemas.microsoft.com/office/drawing/2014/main" id="{F72AE9E9-16BD-A672-A086-D4A379AC6D92}"/>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41B4D229-7E11-644C-945F-DD833ECA5D9F}"/>
              </a:ext>
            </a:extLst>
          </p:cNvPr>
          <p:cNvSpPr txBox="1"/>
          <p:nvPr/>
        </p:nvSpPr>
        <p:spPr>
          <a:xfrm>
            <a:off x="501041" y="1582340"/>
            <a:ext cx="6200384" cy="3693319"/>
          </a:xfrm>
          <a:prstGeom prst="rect">
            <a:avLst/>
          </a:prstGeom>
          <a:noFill/>
        </p:spPr>
        <p:txBody>
          <a:bodyPr wrap="square" rtlCol="0">
            <a:spAutoFit/>
          </a:bodyPr>
          <a:lstStyle/>
          <a:p>
            <a:pPr>
              <a:lnSpc>
                <a:spcPct val="90000"/>
              </a:lnSpc>
            </a:pPr>
            <a:r>
              <a:rPr lang="en-IN" sz="3600" dirty="0">
                <a:solidFill>
                  <a:schemeClr val="bg1"/>
                </a:solidFill>
                <a:latin typeface="Calibri" panose="020F0502020204030204" pitchFamily="34" charset="0"/>
                <a:cs typeface="Calibri" panose="020F0502020204030204" pitchFamily="34" charset="0"/>
              </a:rPr>
              <a:t>Acts 13:22</a:t>
            </a:r>
          </a:p>
          <a:p>
            <a:pPr>
              <a:lnSpc>
                <a:spcPct val="90000"/>
              </a:lnSpc>
            </a:pPr>
            <a:r>
              <a:rPr lang="en-IN" sz="3200" dirty="0">
                <a:solidFill>
                  <a:schemeClr val="bg1"/>
                </a:solidFill>
                <a:latin typeface="Calibri" panose="020F0502020204030204" pitchFamily="34" charset="0"/>
                <a:cs typeface="Calibri" panose="020F0502020204030204" pitchFamily="34" charset="0"/>
              </a:rPr>
              <a:t>And when He had removed him, He raised up for them David as king, to whom also He gave testimony and said, 'I HAVE FOUND DAVID THE SON OF JESSE, A MAN AFTER MY OWN HEART, WHO WILL DO ALL MY WILL.' </a:t>
            </a:r>
          </a:p>
        </p:txBody>
      </p:sp>
    </p:spTree>
    <p:extLst>
      <p:ext uri="{BB962C8B-B14F-4D97-AF65-F5344CB8AC3E}">
        <p14:creationId xmlns:p14="http://schemas.microsoft.com/office/powerpoint/2010/main" val="1383911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1943D-36FD-642A-7CE5-ABA29D567C0E}"/>
            </a:ext>
          </a:extLst>
        </p:cNvPr>
        <p:cNvGrpSpPr/>
        <p:nvPr/>
      </p:nvGrpSpPr>
      <p:grpSpPr>
        <a:xfrm>
          <a:off x="0" y="0"/>
          <a:ext cx="0" cy="0"/>
          <a:chOff x="0" y="0"/>
          <a:chExt cx="0" cy="0"/>
        </a:xfrm>
      </p:grpSpPr>
      <p:pic>
        <p:nvPicPr>
          <p:cNvPr id="3" name="Picture 2" descr="A person with a crown on their head&#10;&#10;AI-generated content may be incorrect.">
            <a:extLst>
              <a:ext uri="{FF2B5EF4-FFF2-40B4-BE49-F238E27FC236}">
                <a16:creationId xmlns:a16="http://schemas.microsoft.com/office/drawing/2014/main" id="{33F7C990-FE5E-6A44-6162-5EB86BECE232}"/>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8EF08625-3167-1644-A4E6-C1B75CE6E246}"/>
              </a:ext>
            </a:extLst>
          </p:cNvPr>
          <p:cNvSpPr txBox="1"/>
          <p:nvPr/>
        </p:nvSpPr>
        <p:spPr>
          <a:xfrm>
            <a:off x="701457" y="2634936"/>
            <a:ext cx="5937337" cy="1588127"/>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A heart rooted in God is our foundation for all that is to be built in time to come.</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673628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75053-B276-01D9-6B87-9C03A4B8DB54}"/>
            </a:ext>
          </a:extLst>
        </p:cNvPr>
        <p:cNvGrpSpPr/>
        <p:nvPr/>
      </p:nvGrpSpPr>
      <p:grpSpPr>
        <a:xfrm>
          <a:off x="0" y="0"/>
          <a:ext cx="0" cy="0"/>
          <a:chOff x="0" y="0"/>
          <a:chExt cx="0" cy="0"/>
        </a:xfrm>
      </p:grpSpPr>
      <p:pic>
        <p:nvPicPr>
          <p:cNvPr id="3" name="Picture 2" descr="A person with a crown on their head&#10;&#10;AI-generated content may be incorrect.">
            <a:extLst>
              <a:ext uri="{FF2B5EF4-FFF2-40B4-BE49-F238E27FC236}">
                <a16:creationId xmlns:a16="http://schemas.microsoft.com/office/drawing/2014/main" id="{8AE15F18-129C-6431-993C-605C64983BCE}"/>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06FE00D0-FE7B-4AD4-C6E7-375CC683FD3A}"/>
              </a:ext>
            </a:extLst>
          </p:cNvPr>
          <p:cNvSpPr txBox="1"/>
          <p:nvPr/>
        </p:nvSpPr>
        <p:spPr>
          <a:xfrm>
            <a:off x="626300" y="3133534"/>
            <a:ext cx="5937337" cy="590931"/>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2. SEEDS OF DESTINY</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145677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CFF6DB-10AF-E2DB-3E2C-8731B5F21DDD}"/>
            </a:ext>
          </a:extLst>
        </p:cNvPr>
        <p:cNvGrpSpPr/>
        <p:nvPr/>
      </p:nvGrpSpPr>
      <p:grpSpPr>
        <a:xfrm>
          <a:off x="0" y="0"/>
          <a:ext cx="0" cy="0"/>
          <a:chOff x="0" y="0"/>
          <a:chExt cx="0" cy="0"/>
        </a:xfrm>
      </p:grpSpPr>
      <p:pic>
        <p:nvPicPr>
          <p:cNvPr id="5" name="Picture 4" descr="A person playing a harp in a field&#10;&#10;AI-generated content may be incorrect.">
            <a:extLst>
              <a:ext uri="{FF2B5EF4-FFF2-40B4-BE49-F238E27FC236}">
                <a16:creationId xmlns:a16="http://schemas.microsoft.com/office/drawing/2014/main" id="{1304F7E3-BA7C-64AF-A649-9324D99D74FC}"/>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2C9257F6-0DF2-A817-C185-63203CFDA836}"/>
              </a:ext>
            </a:extLst>
          </p:cNvPr>
          <p:cNvSpPr txBox="1"/>
          <p:nvPr/>
        </p:nvSpPr>
        <p:spPr>
          <a:xfrm>
            <a:off x="538619" y="1360741"/>
            <a:ext cx="5874707" cy="4136517"/>
          </a:xfrm>
          <a:prstGeom prst="rect">
            <a:avLst/>
          </a:prstGeom>
          <a:noFill/>
        </p:spPr>
        <p:txBody>
          <a:bodyPr wrap="square" rtlCol="0">
            <a:spAutoFit/>
          </a:bodyPr>
          <a:lstStyle/>
          <a:p>
            <a:pPr>
              <a:lnSpc>
                <a:spcPct val="90000"/>
              </a:lnSpc>
            </a:pPr>
            <a:r>
              <a:rPr lang="en-IN" sz="3600" dirty="0">
                <a:solidFill>
                  <a:schemeClr val="bg1"/>
                </a:solidFill>
                <a:latin typeface="Calibri" panose="020F0502020204030204" pitchFamily="34" charset="0"/>
                <a:cs typeface="Calibri" panose="020F0502020204030204" pitchFamily="34" charset="0"/>
              </a:rPr>
              <a:t>1 Samuel 16:18</a:t>
            </a:r>
          </a:p>
          <a:p>
            <a:pPr>
              <a:lnSpc>
                <a:spcPct val="90000"/>
              </a:lnSpc>
            </a:pPr>
            <a:r>
              <a:rPr lang="en-IN" sz="3200" dirty="0">
                <a:solidFill>
                  <a:schemeClr val="bg1"/>
                </a:solidFill>
                <a:latin typeface="Calibri" panose="020F0502020204030204" pitchFamily="34" charset="0"/>
                <a:cs typeface="Calibri" panose="020F0502020204030204" pitchFamily="34" charset="0"/>
              </a:rPr>
              <a:t>Then one of the servants answered and said, "Look, I have seen a son of Jesse the Bethlehemite, who is </a:t>
            </a:r>
            <a:r>
              <a:rPr lang="en-IN" sz="3200" dirty="0" err="1">
                <a:solidFill>
                  <a:schemeClr val="bg1"/>
                </a:solidFill>
                <a:latin typeface="Calibri" panose="020F0502020204030204" pitchFamily="34" charset="0"/>
                <a:cs typeface="Calibri" panose="020F0502020204030204" pitchFamily="34" charset="0"/>
              </a:rPr>
              <a:t>skillful</a:t>
            </a:r>
            <a:r>
              <a:rPr lang="en-IN" sz="3200" dirty="0">
                <a:solidFill>
                  <a:schemeClr val="bg1"/>
                </a:solidFill>
                <a:latin typeface="Calibri" panose="020F0502020204030204" pitchFamily="34" charset="0"/>
                <a:cs typeface="Calibri" panose="020F0502020204030204" pitchFamily="34" charset="0"/>
              </a:rPr>
              <a:t> in playing, a mighty man of </a:t>
            </a:r>
            <a:r>
              <a:rPr lang="en-IN" sz="3200" dirty="0" err="1">
                <a:solidFill>
                  <a:schemeClr val="bg1"/>
                </a:solidFill>
                <a:latin typeface="Calibri" panose="020F0502020204030204" pitchFamily="34" charset="0"/>
                <a:cs typeface="Calibri" panose="020F0502020204030204" pitchFamily="34" charset="0"/>
              </a:rPr>
              <a:t>valor</a:t>
            </a:r>
            <a:r>
              <a:rPr lang="en-IN" sz="3200" dirty="0">
                <a:solidFill>
                  <a:schemeClr val="bg1"/>
                </a:solidFill>
                <a:latin typeface="Calibri" panose="020F0502020204030204" pitchFamily="34" charset="0"/>
                <a:cs typeface="Calibri" panose="020F0502020204030204" pitchFamily="34" charset="0"/>
              </a:rPr>
              <a:t>, a man of war, prudent in speech, and a handsome person; and the LORD is with him." </a:t>
            </a:r>
          </a:p>
        </p:txBody>
      </p:sp>
    </p:spTree>
    <p:extLst>
      <p:ext uri="{BB962C8B-B14F-4D97-AF65-F5344CB8AC3E}">
        <p14:creationId xmlns:p14="http://schemas.microsoft.com/office/powerpoint/2010/main" val="6372841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A5E355-9AC9-18FE-E1FD-A8A2FCF11DD3}"/>
            </a:ext>
          </a:extLst>
        </p:cNvPr>
        <p:cNvGrpSpPr/>
        <p:nvPr/>
      </p:nvGrpSpPr>
      <p:grpSpPr>
        <a:xfrm>
          <a:off x="0" y="0"/>
          <a:ext cx="0" cy="0"/>
          <a:chOff x="0" y="0"/>
          <a:chExt cx="0" cy="0"/>
        </a:xfrm>
      </p:grpSpPr>
      <p:pic>
        <p:nvPicPr>
          <p:cNvPr id="5" name="Picture 4" descr="A person playing a harp in a field&#10;&#10;AI-generated content may be incorrect.">
            <a:extLst>
              <a:ext uri="{FF2B5EF4-FFF2-40B4-BE49-F238E27FC236}">
                <a16:creationId xmlns:a16="http://schemas.microsoft.com/office/drawing/2014/main" id="{21FB9E4B-0273-EBD4-BBF4-0986B48C4BB1}"/>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7A728231-53A9-4E7A-8801-FB0C805877B1}"/>
              </a:ext>
            </a:extLst>
          </p:cNvPr>
          <p:cNvSpPr txBox="1"/>
          <p:nvPr/>
        </p:nvSpPr>
        <p:spPr>
          <a:xfrm>
            <a:off x="713983" y="2385637"/>
            <a:ext cx="5937337" cy="2086725"/>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There are things God has placed in you during your early years, that are seeds for your life’s assignment.</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921050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B68B37-1751-61BA-5A38-234DDC5DE495}"/>
            </a:ext>
          </a:extLst>
        </p:cNvPr>
        <p:cNvGrpSpPr/>
        <p:nvPr/>
      </p:nvGrpSpPr>
      <p:grpSpPr>
        <a:xfrm>
          <a:off x="0" y="0"/>
          <a:ext cx="0" cy="0"/>
          <a:chOff x="0" y="0"/>
          <a:chExt cx="0" cy="0"/>
        </a:xfrm>
      </p:grpSpPr>
      <p:pic>
        <p:nvPicPr>
          <p:cNvPr id="3" name="Picture 2" descr="A person with a crown on their head&#10;&#10;AI-generated content may be incorrect.">
            <a:extLst>
              <a:ext uri="{FF2B5EF4-FFF2-40B4-BE49-F238E27FC236}">
                <a16:creationId xmlns:a16="http://schemas.microsoft.com/office/drawing/2014/main" id="{57B68BF9-1DD4-62AA-3B7D-5F8801933DD5}"/>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8620AB90-CC90-6353-68B2-9A25ECBB82A4}"/>
              </a:ext>
            </a:extLst>
          </p:cNvPr>
          <p:cNvSpPr txBox="1"/>
          <p:nvPr/>
        </p:nvSpPr>
        <p:spPr>
          <a:xfrm>
            <a:off x="626300" y="3133534"/>
            <a:ext cx="5937337" cy="590931"/>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3. FORMED IN OBSCURITY</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461573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01372D6-84A2-C161-1187-BAE53117ABE6}"/>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person with a crown on their head&#10;&#10;AI-generated content may be incorrect.">
            <a:extLst>
              <a:ext uri="{FF2B5EF4-FFF2-40B4-BE49-F238E27FC236}">
                <a16:creationId xmlns:a16="http://schemas.microsoft.com/office/drawing/2014/main" id="{7CE720DE-59A5-BDF4-387F-CF43EAD6EB93}"/>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EDFFC292-D55D-07DA-12CF-E6A883E7B9DB}"/>
              </a:ext>
            </a:extLst>
          </p:cNvPr>
          <p:cNvSpPr txBox="1"/>
          <p:nvPr/>
        </p:nvSpPr>
        <p:spPr>
          <a:xfrm>
            <a:off x="626300" y="3133534"/>
            <a:ext cx="5937337" cy="590931"/>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BACKGROUND</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39020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F655DB-613A-CE23-DB6B-34489D0F5E89}"/>
            </a:ext>
          </a:extLst>
        </p:cNvPr>
        <p:cNvGrpSpPr/>
        <p:nvPr/>
      </p:nvGrpSpPr>
      <p:grpSpPr>
        <a:xfrm>
          <a:off x="0" y="0"/>
          <a:ext cx="0" cy="0"/>
          <a:chOff x="0" y="0"/>
          <a:chExt cx="0" cy="0"/>
        </a:xfrm>
      </p:grpSpPr>
      <p:pic>
        <p:nvPicPr>
          <p:cNvPr id="5" name="Picture 4" descr="A person standing in a room with a light shining on his hands&#10;&#10;AI-generated content may be incorrect.">
            <a:extLst>
              <a:ext uri="{FF2B5EF4-FFF2-40B4-BE49-F238E27FC236}">
                <a16:creationId xmlns:a16="http://schemas.microsoft.com/office/drawing/2014/main" id="{942B9619-E05F-F296-DEEC-172C620EA526}"/>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45A28686-8EE5-D675-7A50-29AA33870CBC}"/>
              </a:ext>
            </a:extLst>
          </p:cNvPr>
          <p:cNvSpPr txBox="1"/>
          <p:nvPr/>
        </p:nvSpPr>
        <p:spPr>
          <a:xfrm>
            <a:off x="526093" y="1360741"/>
            <a:ext cx="5787025" cy="4136517"/>
          </a:xfrm>
          <a:prstGeom prst="rect">
            <a:avLst/>
          </a:prstGeom>
          <a:noFill/>
        </p:spPr>
        <p:txBody>
          <a:bodyPr wrap="square" rtlCol="0">
            <a:spAutoFit/>
          </a:bodyPr>
          <a:lstStyle/>
          <a:p>
            <a:pPr>
              <a:lnSpc>
                <a:spcPct val="90000"/>
              </a:lnSpc>
            </a:pPr>
            <a:r>
              <a:rPr lang="en-IN" sz="3600" dirty="0">
                <a:solidFill>
                  <a:schemeClr val="bg1"/>
                </a:solidFill>
                <a:latin typeface="Calibri" panose="020F0502020204030204" pitchFamily="34" charset="0"/>
                <a:cs typeface="Calibri" panose="020F0502020204030204" pitchFamily="34" charset="0"/>
              </a:rPr>
              <a:t>1 Samuel 16:11</a:t>
            </a:r>
          </a:p>
          <a:p>
            <a:pPr>
              <a:lnSpc>
                <a:spcPct val="90000"/>
              </a:lnSpc>
            </a:pPr>
            <a:r>
              <a:rPr lang="en-IN" sz="3200" dirty="0">
                <a:solidFill>
                  <a:schemeClr val="bg1"/>
                </a:solidFill>
                <a:latin typeface="Calibri" panose="020F0502020204030204" pitchFamily="34" charset="0"/>
                <a:cs typeface="Calibri" panose="020F0502020204030204" pitchFamily="34" charset="0"/>
              </a:rPr>
              <a:t>And Samuel said to Jesse, "Are all the young men here?" Then he said, "There remains yet the youngest, and there he is, keeping the sheep." And Samuel said to Jesse, "Send and bring him. For we will not sit down till he comes here." </a:t>
            </a:r>
          </a:p>
        </p:txBody>
      </p:sp>
    </p:spTree>
    <p:extLst>
      <p:ext uri="{BB962C8B-B14F-4D97-AF65-F5344CB8AC3E}">
        <p14:creationId xmlns:p14="http://schemas.microsoft.com/office/powerpoint/2010/main" val="16828505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567CE2-EC5F-D517-2098-2F9D2A6421DF}"/>
            </a:ext>
          </a:extLst>
        </p:cNvPr>
        <p:cNvGrpSpPr/>
        <p:nvPr/>
      </p:nvGrpSpPr>
      <p:grpSpPr>
        <a:xfrm>
          <a:off x="0" y="0"/>
          <a:ext cx="0" cy="0"/>
          <a:chOff x="0" y="0"/>
          <a:chExt cx="0" cy="0"/>
        </a:xfrm>
      </p:grpSpPr>
      <p:pic>
        <p:nvPicPr>
          <p:cNvPr id="7" name="Picture 6" descr="A person playing a harp in a field&#10;&#10;AI-generated content may be incorrect.">
            <a:extLst>
              <a:ext uri="{FF2B5EF4-FFF2-40B4-BE49-F238E27FC236}">
                <a16:creationId xmlns:a16="http://schemas.microsoft.com/office/drawing/2014/main" id="{63679D6C-2777-30B8-CBA7-1F268022901A}"/>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9FF8364A-9262-EE8B-804A-9C02DCCD4903}"/>
              </a:ext>
            </a:extLst>
          </p:cNvPr>
          <p:cNvSpPr txBox="1"/>
          <p:nvPr/>
        </p:nvSpPr>
        <p:spPr>
          <a:xfrm>
            <a:off x="626300" y="2884235"/>
            <a:ext cx="5937337" cy="1089529"/>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God prepares us in hiddenness, in obscurity.</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0199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541CCF-B937-07F7-75C5-DE197569EA54}"/>
            </a:ext>
          </a:extLst>
        </p:cNvPr>
        <p:cNvGrpSpPr/>
        <p:nvPr/>
      </p:nvGrpSpPr>
      <p:grpSpPr>
        <a:xfrm>
          <a:off x="0" y="0"/>
          <a:ext cx="0" cy="0"/>
          <a:chOff x="0" y="0"/>
          <a:chExt cx="0" cy="0"/>
        </a:xfrm>
      </p:grpSpPr>
      <p:pic>
        <p:nvPicPr>
          <p:cNvPr id="2" name="Picture 1" descr="A person in a robe standing in front of a group of people&#10;&#10;AI-generated content may be incorrect.">
            <a:extLst>
              <a:ext uri="{FF2B5EF4-FFF2-40B4-BE49-F238E27FC236}">
                <a16:creationId xmlns:a16="http://schemas.microsoft.com/office/drawing/2014/main" id="{8CA756FE-2BED-9490-6BEB-D5D01331F2E3}"/>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96D3C64D-8978-DBF7-496B-D74FBE7E7A3D}"/>
              </a:ext>
            </a:extLst>
          </p:cNvPr>
          <p:cNvSpPr txBox="1"/>
          <p:nvPr/>
        </p:nvSpPr>
        <p:spPr>
          <a:xfrm>
            <a:off x="576196" y="2385637"/>
            <a:ext cx="5937337" cy="2086725"/>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The experiences and learning that take place in obscurity prepare us for the time God brings us into visibility.</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788279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8740E-9ED2-5C51-3A34-10EC03DACE55}"/>
            </a:ext>
          </a:extLst>
        </p:cNvPr>
        <p:cNvGrpSpPr/>
        <p:nvPr/>
      </p:nvGrpSpPr>
      <p:grpSpPr>
        <a:xfrm>
          <a:off x="0" y="0"/>
          <a:ext cx="0" cy="0"/>
          <a:chOff x="0" y="0"/>
          <a:chExt cx="0" cy="0"/>
        </a:xfrm>
      </p:grpSpPr>
      <p:pic>
        <p:nvPicPr>
          <p:cNvPr id="2" name="Picture 1" descr="A person playing a harp in a field&#10;&#10;AI-generated content may be incorrect.">
            <a:extLst>
              <a:ext uri="{FF2B5EF4-FFF2-40B4-BE49-F238E27FC236}">
                <a16:creationId xmlns:a16="http://schemas.microsoft.com/office/drawing/2014/main" id="{E050FFF4-671A-F048-79D2-3AE6E0FABE52}"/>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37C4A2EB-2137-5EA7-1F0A-42CC02EB2B5C}"/>
              </a:ext>
            </a:extLst>
          </p:cNvPr>
          <p:cNvSpPr txBox="1"/>
          <p:nvPr/>
        </p:nvSpPr>
        <p:spPr>
          <a:xfrm>
            <a:off x="676405" y="2634936"/>
            <a:ext cx="5937337" cy="1588127"/>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Hiddenness formed the man before visibility revealed the man.</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212260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1C3B3C-CE89-8657-483B-E5A5E538A0DE}"/>
            </a:ext>
          </a:extLst>
        </p:cNvPr>
        <p:cNvGrpSpPr/>
        <p:nvPr/>
      </p:nvGrpSpPr>
      <p:grpSpPr>
        <a:xfrm>
          <a:off x="0" y="0"/>
          <a:ext cx="0" cy="0"/>
          <a:chOff x="0" y="0"/>
          <a:chExt cx="0" cy="0"/>
        </a:xfrm>
      </p:grpSpPr>
      <p:pic>
        <p:nvPicPr>
          <p:cNvPr id="2" name="Picture 1" descr="A person playing a harp in a field&#10;&#10;AI-generated content may be incorrect.">
            <a:extLst>
              <a:ext uri="{FF2B5EF4-FFF2-40B4-BE49-F238E27FC236}">
                <a16:creationId xmlns:a16="http://schemas.microsoft.com/office/drawing/2014/main" id="{01F1BB5E-0D40-F59D-7CA8-4DF6D1428231}"/>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D8DA2D9-7DB5-CD5D-F7AA-ED665B5F9A11}"/>
              </a:ext>
            </a:extLst>
          </p:cNvPr>
          <p:cNvSpPr txBox="1"/>
          <p:nvPr/>
        </p:nvSpPr>
        <p:spPr>
          <a:xfrm>
            <a:off x="713983" y="3133534"/>
            <a:ext cx="5937337" cy="590931"/>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PSALMS OF DAVID</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254577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DE6A4-D80D-660C-8C4C-314EFB9ACF2A}"/>
            </a:ext>
          </a:extLst>
        </p:cNvPr>
        <p:cNvGrpSpPr/>
        <p:nvPr/>
      </p:nvGrpSpPr>
      <p:grpSpPr>
        <a:xfrm>
          <a:off x="0" y="0"/>
          <a:ext cx="0" cy="0"/>
          <a:chOff x="0" y="0"/>
          <a:chExt cx="0" cy="0"/>
        </a:xfrm>
      </p:grpSpPr>
      <p:pic>
        <p:nvPicPr>
          <p:cNvPr id="5" name="Picture 4" descr="A person playing a harp in a field&#10;&#10;AI-generated content may be incorrect.">
            <a:extLst>
              <a:ext uri="{FF2B5EF4-FFF2-40B4-BE49-F238E27FC236}">
                <a16:creationId xmlns:a16="http://schemas.microsoft.com/office/drawing/2014/main" id="{C80FAB5E-EB4C-41A9-8E61-177A435CB8CD}"/>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CCC62640-9ABB-F7A4-4D49-78321FEBA919}"/>
              </a:ext>
            </a:extLst>
          </p:cNvPr>
          <p:cNvSpPr txBox="1"/>
          <p:nvPr/>
        </p:nvSpPr>
        <p:spPr>
          <a:xfrm>
            <a:off x="425883" y="559466"/>
            <a:ext cx="7052155" cy="1089529"/>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PSALMS MOST LIKELY WRITTEN DURING THIS PHASE:</a:t>
            </a:r>
            <a:endParaRPr lang="en-IN" sz="3600" dirty="0">
              <a:solidFill>
                <a:schemeClr val="bg1"/>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23A706C8-1A4D-CDF7-CFFE-85482CD8EB64}"/>
              </a:ext>
            </a:extLst>
          </p:cNvPr>
          <p:cNvSpPr txBox="1"/>
          <p:nvPr/>
        </p:nvSpPr>
        <p:spPr>
          <a:xfrm>
            <a:off x="425883" y="1931606"/>
            <a:ext cx="6613744" cy="4413516"/>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Psalm 8: God's greatness and man's calling</a:t>
            </a:r>
          </a:p>
          <a:p>
            <a:pPr>
              <a:lnSpc>
                <a:spcPct val="50000"/>
              </a:lnSpc>
            </a:pPr>
            <a:endParaRPr lang="en-IN" sz="3600" b="1" dirty="0">
              <a:solidFill>
                <a:schemeClr val="bg1"/>
              </a:solidFill>
              <a:latin typeface="Calibri" panose="020F0502020204030204" pitchFamily="34" charset="0"/>
              <a:cs typeface="Calibri" panose="020F0502020204030204" pitchFamily="34" charset="0"/>
            </a:endParaRPr>
          </a:p>
          <a:p>
            <a:pPr>
              <a:lnSpc>
                <a:spcPct val="90000"/>
              </a:lnSpc>
            </a:pPr>
            <a:r>
              <a:rPr lang="en-IN" sz="3600" b="1" dirty="0">
                <a:solidFill>
                  <a:schemeClr val="bg1"/>
                </a:solidFill>
                <a:latin typeface="Calibri" panose="020F0502020204030204" pitchFamily="34" charset="0"/>
                <a:cs typeface="Calibri" panose="020F0502020204030204" pitchFamily="34" charset="0"/>
              </a:rPr>
              <a:t>Psalm 19: God's revelation through creation and His Word</a:t>
            </a:r>
          </a:p>
          <a:p>
            <a:pPr>
              <a:lnSpc>
                <a:spcPct val="50000"/>
              </a:lnSpc>
            </a:pPr>
            <a:endParaRPr lang="en-IN" sz="3600" b="1" dirty="0">
              <a:solidFill>
                <a:schemeClr val="bg1"/>
              </a:solidFill>
              <a:latin typeface="Calibri" panose="020F0502020204030204" pitchFamily="34" charset="0"/>
              <a:cs typeface="Calibri" panose="020F0502020204030204" pitchFamily="34" charset="0"/>
            </a:endParaRPr>
          </a:p>
          <a:p>
            <a:pPr>
              <a:lnSpc>
                <a:spcPct val="90000"/>
              </a:lnSpc>
            </a:pPr>
            <a:r>
              <a:rPr lang="en-IN" sz="3600" b="1" dirty="0">
                <a:solidFill>
                  <a:schemeClr val="bg1"/>
                </a:solidFill>
                <a:latin typeface="Calibri" panose="020F0502020204030204" pitchFamily="34" charset="0"/>
                <a:cs typeface="Calibri" panose="020F0502020204030204" pitchFamily="34" charset="0"/>
              </a:rPr>
              <a:t>Psalm 23: The LORD as Shepherd</a:t>
            </a:r>
          </a:p>
          <a:p>
            <a:pPr>
              <a:lnSpc>
                <a:spcPct val="50000"/>
              </a:lnSpc>
            </a:pPr>
            <a:endParaRPr lang="en-IN" sz="3600" b="1" dirty="0">
              <a:solidFill>
                <a:schemeClr val="bg1"/>
              </a:solidFill>
              <a:latin typeface="Calibri" panose="020F0502020204030204" pitchFamily="34" charset="0"/>
              <a:cs typeface="Calibri" panose="020F0502020204030204" pitchFamily="34" charset="0"/>
            </a:endParaRPr>
          </a:p>
          <a:p>
            <a:pPr>
              <a:lnSpc>
                <a:spcPct val="90000"/>
              </a:lnSpc>
            </a:pPr>
            <a:r>
              <a:rPr lang="en-IN" sz="3600" b="1" dirty="0">
                <a:solidFill>
                  <a:schemeClr val="bg1"/>
                </a:solidFill>
                <a:latin typeface="Calibri" panose="020F0502020204030204" pitchFamily="34" charset="0"/>
                <a:cs typeface="Calibri" panose="020F0502020204030204" pitchFamily="34" charset="0"/>
              </a:rPr>
              <a:t>Psalm 29: The glory and power of the LORD</a:t>
            </a:r>
          </a:p>
        </p:txBody>
      </p:sp>
    </p:spTree>
    <p:extLst>
      <p:ext uri="{BB962C8B-B14F-4D97-AF65-F5344CB8AC3E}">
        <p14:creationId xmlns:p14="http://schemas.microsoft.com/office/powerpoint/2010/main" val="33495886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DDFF4-5313-0527-1B47-57F23E366B03}"/>
            </a:ext>
          </a:extLst>
        </p:cNvPr>
        <p:cNvGrpSpPr/>
        <p:nvPr/>
      </p:nvGrpSpPr>
      <p:grpSpPr>
        <a:xfrm>
          <a:off x="0" y="0"/>
          <a:ext cx="0" cy="0"/>
          <a:chOff x="0" y="0"/>
          <a:chExt cx="0" cy="0"/>
        </a:xfrm>
      </p:grpSpPr>
      <p:pic>
        <p:nvPicPr>
          <p:cNvPr id="3" name="Picture 2" descr="A person with a crown on their head&#10;&#10;AI-generated content may be incorrect.">
            <a:extLst>
              <a:ext uri="{FF2B5EF4-FFF2-40B4-BE49-F238E27FC236}">
                <a16:creationId xmlns:a16="http://schemas.microsoft.com/office/drawing/2014/main" id="{DDFCD731-656F-53CF-CA76-F4F85E752CE9}"/>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4EC28895-4855-321E-7813-97967F3CC65D}"/>
              </a:ext>
            </a:extLst>
          </p:cNvPr>
          <p:cNvSpPr txBox="1"/>
          <p:nvPr/>
        </p:nvSpPr>
        <p:spPr>
          <a:xfrm>
            <a:off x="626300" y="3133534"/>
            <a:ext cx="5937337" cy="590931"/>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EARLY LIFE &amp; ANOINTING</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744650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24870-3FE0-D9A2-73D0-9DB1A88E026D}"/>
            </a:ext>
          </a:extLst>
        </p:cNvPr>
        <p:cNvGrpSpPr/>
        <p:nvPr/>
      </p:nvGrpSpPr>
      <p:grpSpPr>
        <a:xfrm>
          <a:off x="0" y="0"/>
          <a:ext cx="0" cy="0"/>
          <a:chOff x="0" y="0"/>
          <a:chExt cx="0" cy="0"/>
        </a:xfrm>
      </p:grpSpPr>
      <p:pic>
        <p:nvPicPr>
          <p:cNvPr id="5" name="Picture 4" descr="A person holding a stick with sheep in the background&#10;&#10;AI-generated content may be incorrect.">
            <a:extLst>
              <a:ext uri="{FF2B5EF4-FFF2-40B4-BE49-F238E27FC236}">
                <a16:creationId xmlns:a16="http://schemas.microsoft.com/office/drawing/2014/main" id="{0CC2B45C-401F-890C-E6A9-6D00D47AFE06}"/>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4C61237A-782E-7BED-5E90-3D78BB5BCC8E}"/>
              </a:ext>
            </a:extLst>
          </p:cNvPr>
          <p:cNvSpPr txBox="1"/>
          <p:nvPr/>
        </p:nvSpPr>
        <p:spPr>
          <a:xfrm>
            <a:off x="626300" y="3133534"/>
            <a:ext cx="5937337" cy="590931"/>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DAVID AS A SHEPHERD</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48715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DB9E0-DB70-D517-895A-2E031CA516C2}"/>
            </a:ext>
          </a:extLst>
        </p:cNvPr>
        <p:cNvGrpSpPr/>
        <p:nvPr/>
      </p:nvGrpSpPr>
      <p:grpSpPr>
        <a:xfrm>
          <a:off x="0" y="0"/>
          <a:ext cx="0" cy="0"/>
          <a:chOff x="0" y="0"/>
          <a:chExt cx="0" cy="0"/>
        </a:xfrm>
      </p:grpSpPr>
      <p:pic>
        <p:nvPicPr>
          <p:cNvPr id="5" name="Picture 4" descr="A person holding a stick with sheep in the background&#10;&#10;AI-generated content may be incorrect.">
            <a:extLst>
              <a:ext uri="{FF2B5EF4-FFF2-40B4-BE49-F238E27FC236}">
                <a16:creationId xmlns:a16="http://schemas.microsoft.com/office/drawing/2014/main" id="{8C5087AA-CCE0-9053-C921-E4492BDFE319}"/>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7CDC0E71-2696-478A-B389-7F6E3CBD79D5}"/>
              </a:ext>
            </a:extLst>
          </p:cNvPr>
          <p:cNvSpPr txBox="1"/>
          <p:nvPr/>
        </p:nvSpPr>
        <p:spPr>
          <a:xfrm>
            <a:off x="801665" y="1582340"/>
            <a:ext cx="6225435" cy="3693319"/>
          </a:xfrm>
          <a:prstGeom prst="rect">
            <a:avLst/>
          </a:prstGeom>
          <a:noFill/>
        </p:spPr>
        <p:txBody>
          <a:bodyPr wrap="square" rtlCol="0">
            <a:spAutoFit/>
          </a:bodyPr>
          <a:lstStyle/>
          <a:p>
            <a:pPr>
              <a:lnSpc>
                <a:spcPct val="90000"/>
              </a:lnSpc>
            </a:pPr>
            <a:r>
              <a:rPr lang="en-IN" sz="3600" dirty="0">
                <a:solidFill>
                  <a:schemeClr val="bg1"/>
                </a:solidFill>
                <a:latin typeface="Calibri" panose="020F0502020204030204" pitchFamily="34" charset="0"/>
                <a:cs typeface="Calibri" panose="020F0502020204030204" pitchFamily="34" charset="0"/>
              </a:rPr>
              <a:t>1 Samuel 16:11</a:t>
            </a:r>
          </a:p>
          <a:p>
            <a:pPr>
              <a:lnSpc>
                <a:spcPct val="90000"/>
              </a:lnSpc>
            </a:pPr>
            <a:r>
              <a:rPr lang="en-IN" sz="3200" dirty="0">
                <a:solidFill>
                  <a:schemeClr val="bg1"/>
                </a:solidFill>
                <a:latin typeface="Calibri" panose="020F0502020204030204" pitchFamily="34" charset="0"/>
                <a:cs typeface="Calibri" panose="020F0502020204030204" pitchFamily="34" charset="0"/>
              </a:rPr>
              <a:t>And Samuel said to Jesse, "Are all the young men here?" Then he said, "There remains yet the youngest, and there he is, keeping the sheep." And Samuel said to Jesse, "Send and bring him. For we will not sit down till he comes here." </a:t>
            </a:r>
          </a:p>
        </p:txBody>
      </p:sp>
    </p:spTree>
    <p:extLst>
      <p:ext uri="{BB962C8B-B14F-4D97-AF65-F5344CB8AC3E}">
        <p14:creationId xmlns:p14="http://schemas.microsoft.com/office/powerpoint/2010/main" val="26710234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9AEC39-5D6C-055F-26C2-9F0E1ED79D39}"/>
            </a:ext>
          </a:extLst>
        </p:cNvPr>
        <p:cNvGrpSpPr/>
        <p:nvPr/>
      </p:nvGrpSpPr>
      <p:grpSpPr>
        <a:xfrm>
          <a:off x="0" y="0"/>
          <a:ext cx="0" cy="0"/>
          <a:chOff x="0" y="0"/>
          <a:chExt cx="0" cy="0"/>
        </a:xfrm>
      </p:grpSpPr>
      <p:pic>
        <p:nvPicPr>
          <p:cNvPr id="3" name="Picture 2" descr="A lion chasing a lion&#10;&#10;AI-generated content may be incorrect.">
            <a:extLst>
              <a:ext uri="{FF2B5EF4-FFF2-40B4-BE49-F238E27FC236}">
                <a16:creationId xmlns:a16="http://schemas.microsoft.com/office/drawing/2014/main" id="{E7BEC275-08CC-D70D-22CB-D2788026EECD}"/>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CE2D4E45-69B2-1D1F-CFE5-AC745A2F3067}"/>
              </a:ext>
            </a:extLst>
          </p:cNvPr>
          <p:cNvSpPr txBox="1"/>
          <p:nvPr/>
        </p:nvSpPr>
        <p:spPr>
          <a:xfrm>
            <a:off x="626300" y="3133534"/>
            <a:ext cx="5937337" cy="590931"/>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DAVID PROTECTS HIS FLOCK</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326389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A9D93-55FC-FE9F-0C5C-F25B6ABA5708}"/>
            </a:ext>
          </a:extLst>
        </p:cNvPr>
        <p:cNvGrpSpPr/>
        <p:nvPr/>
      </p:nvGrpSpPr>
      <p:grpSpPr>
        <a:xfrm>
          <a:off x="0" y="0"/>
          <a:ext cx="0" cy="0"/>
          <a:chOff x="0" y="0"/>
          <a:chExt cx="0" cy="0"/>
        </a:xfrm>
      </p:grpSpPr>
      <p:pic>
        <p:nvPicPr>
          <p:cNvPr id="3" name="Picture 2" descr="A lion chasing a lion&#10;&#10;AI-generated content may be incorrect.">
            <a:extLst>
              <a:ext uri="{FF2B5EF4-FFF2-40B4-BE49-F238E27FC236}">
                <a16:creationId xmlns:a16="http://schemas.microsoft.com/office/drawing/2014/main" id="{7A0E6738-54ED-970E-7B4E-5AE5CB2B1B78}"/>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11569F68-F9B3-8F95-C99C-2DEAEDF05082}"/>
              </a:ext>
            </a:extLst>
          </p:cNvPr>
          <p:cNvSpPr txBox="1"/>
          <p:nvPr/>
        </p:nvSpPr>
        <p:spPr>
          <a:xfrm>
            <a:off x="488514" y="474345"/>
            <a:ext cx="6701426" cy="5909310"/>
          </a:xfrm>
          <a:prstGeom prst="rect">
            <a:avLst/>
          </a:prstGeom>
          <a:noFill/>
        </p:spPr>
        <p:txBody>
          <a:bodyPr wrap="square" rtlCol="0">
            <a:spAutoFit/>
          </a:bodyPr>
          <a:lstStyle/>
          <a:p>
            <a:pPr>
              <a:lnSpc>
                <a:spcPct val="90000"/>
              </a:lnSpc>
            </a:pPr>
            <a:r>
              <a:rPr lang="en-IN" sz="3600" dirty="0">
                <a:solidFill>
                  <a:schemeClr val="bg1"/>
                </a:solidFill>
                <a:latin typeface="Calibri" panose="020F0502020204030204" pitchFamily="34" charset="0"/>
                <a:cs typeface="Calibri" panose="020F0502020204030204" pitchFamily="34" charset="0"/>
              </a:rPr>
              <a:t>1 Samuel 17:34-36</a:t>
            </a:r>
          </a:p>
          <a:p>
            <a:pPr>
              <a:lnSpc>
                <a:spcPct val="90000"/>
              </a:lnSpc>
            </a:pPr>
            <a:r>
              <a:rPr lang="en-IN" sz="3200" dirty="0">
                <a:solidFill>
                  <a:schemeClr val="bg1"/>
                </a:solidFill>
                <a:latin typeface="Calibri" panose="020F0502020204030204" pitchFamily="34" charset="0"/>
                <a:cs typeface="Calibri" panose="020F0502020204030204" pitchFamily="34" charset="0"/>
              </a:rPr>
              <a:t>34 But David said to Saul, "Your servant used to keep his father's sheep, and when a lion or a bear came and took a lamb out of the flock, </a:t>
            </a:r>
          </a:p>
          <a:p>
            <a:pPr>
              <a:lnSpc>
                <a:spcPct val="90000"/>
              </a:lnSpc>
            </a:pPr>
            <a:r>
              <a:rPr lang="en-IN" sz="3200" dirty="0">
                <a:solidFill>
                  <a:schemeClr val="bg1"/>
                </a:solidFill>
                <a:latin typeface="Calibri" panose="020F0502020204030204" pitchFamily="34" charset="0"/>
                <a:cs typeface="Calibri" panose="020F0502020204030204" pitchFamily="34" charset="0"/>
              </a:rPr>
              <a:t>35 I went out after it and struck it, and delivered the lamb from its mouth; and when it arose against me, I caught it by its beard, and struck and killed it. </a:t>
            </a:r>
          </a:p>
          <a:p>
            <a:pPr>
              <a:lnSpc>
                <a:spcPct val="90000"/>
              </a:lnSpc>
            </a:pPr>
            <a:r>
              <a:rPr lang="en-IN" sz="3200" dirty="0">
                <a:solidFill>
                  <a:schemeClr val="bg1"/>
                </a:solidFill>
                <a:latin typeface="Calibri" panose="020F0502020204030204" pitchFamily="34" charset="0"/>
                <a:cs typeface="Calibri" panose="020F0502020204030204" pitchFamily="34" charset="0"/>
              </a:rPr>
              <a:t>36 Your servant has killed both lion and bear; and this uncircumcised Philistine will be like one of them, seeing he has defied the armies of the living God." </a:t>
            </a:r>
          </a:p>
        </p:txBody>
      </p:sp>
    </p:spTree>
    <p:extLst>
      <p:ext uri="{BB962C8B-B14F-4D97-AF65-F5344CB8AC3E}">
        <p14:creationId xmlns:p14="http://schemas.microsoft.com/office/powerpoint/2010/main" val="6232278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2B852A-02AC-3BA9-536B-7B546DC4483F}"/>
            </a:ext>
          </a:extLst>
        </p:cNvPr>
        <p:cNvGrpSpPr/>
        <p:nvPr/>
      </p:nvGrpSpPr>
      <p:grpSpPr>
        <a:xfrm>
          <a:off x="0" y="0"/>
          <a:ext cx="0" cy="0"/>
          <a:chOff x="0" y="0"/>
          <a:chExt cx="0" cy="0"/>
        </a:xfrm>
      </p:grpSpPr>
      <p:pic>
        <p:nvPicPr>
          <p:cNvPr id="5" name="Picture 4" descr="A person in a robe standing in front of a group of people&#10;&#10;AI-generated content may be incorrect.">
            <a:extLst>
              <a:ext uri="{FF2B5EF4-FFF2-40B4-BE49-F238E27FC236}">
                <a16:creationId xmlns:a16="http://schemas.microsoft.com/office/drawing/2014/main" id="{89F315B2-CC6F-B732-3445-EE306CB7BB8D}"/>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1E57FB56-6073-EAD5-1E1E-7877A557F9E2}"/>
              </a:ext>
            </a:extLst>
          </p:cNvPr>
          <p:cNvSpPr txBox="1"/>
          <p:nvPr/>
        </p:nvSpPr>
        <p:spPr>
          <a:xfrm>
            <a:off x="638826" y="2884235"/>
            <a:ext cx="5937337" cy="1089529"/>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ANOINTING BY PROPHET SAMUEL</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368422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03737-8EBF-CFC9-8A6E-C9F395A18B86}"/>
            </a:ext>
          </a:extLst>
        </p:cNvPr>
        <p:cNvGrpSpPr/>
        <p:nvPr/>
      </p:nvGrpSpPr>
      <p:grpSpPr>
        <a:xfrm>
          <a:off x="0" y="0"/>
          <a:ext cx="0" cy="0"/>
          <a:chOff x="0" y="0"/>
          <a:chExt cx="0" cy="0"/>
        </a:xfrm>
      </p:grpSpPr>
      <p:pic>
        <p:nvPicPr>
          <p:cNvPr id="5" name="Picture 4" descr="A person in a robe standing in front of a group of people&#10;&#10;AI-generated content may be incorrect.">
            <a:extLst>
              <a:ext uri="{FF2B5EF4-FFF2-40B4-BE49-F238E27FC236}">
                <a16:creationId xmlns:a16="http://schemas.microsoft.com/office/drawing/2014/main" id="{3A9F2A43-2992-F2E7-5E7C-AFD6569D3B11}"/>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A878387B-8F1A-4079-CF94-C2AE83BBB2E5}"/>
              </a:ext>
            </a:extLst>
          </p:cNvPr>
          <p:cNvSpPr txBox="1"/>
          <p:nvPr/>
        </p:nvSpPr>
        <p:spPr>
          <a:xfrm>
            <a:off x="363254" y="349085"/>
            <a:ext cx="6789108" cy="6352508"/>
          </a:xfrm>
          <a:prstGeom prst="rect">
            <a:avLst/>
          </a:prstGeom>
          <a:noFill/>
        </p:spPr>
        <p:txBody>
          <a:bodyPr wrap="square" rtlCol="0">
            <a:spAutoFit/>
          </a:bodyPr>
          <a:lstStyle/>
          <a:p>
            <a:pPr>
              <a:lnSpc>
                <a:spcPct val="90000"/>
              </a:lnSpc>
            </a:pPr>
            <a:r>
              <a:rPr lang="en-IN" sz="3600" dirty="0">
                <a:solidFill>
                  <a:schemeClr val="bg1"/>
                </a:solidFill>
                <a:latin typeface="Calibri" panose="020F0502020204030204" pitchFamily="34" charset="0"/>
                <a:cs typeface="Calibri" panose="020F0502020204030204" pitchFamily="34" charset="0"/>
              </a:rPr>
              <a:t>1 Samuel 16:1,7,12,13</a:t>
            </a:r>
          </a:p>
          <a:p>
            <a:pPr>
              <a:lnSpc>
                <a:spcPct val="90000"/>
              </a:lnSpc>
            </a:pPr>
            <a:r>
              <a:rPr lang="en-IN" sz="3200" dirty="0">
                <a:solidFill>
                  <a:schemeClr val="bg1"/>
                </a:solidFill>
                <a:latin typeface="Calibri" panose="020F0502020204030204" pitchFamily="34" charset="0"/>
                <a:cs typeface="Calibri" panose="020F0502020204030204" pitchFamily="34" charset="0"/>
              </a:rPr>
              <a:t>1 Now the LORD said to Samuel, "How long will you mourn for Saul, seeing I have rejected him from reigning over Israel? Fill your horn with oil, and go; I am sending you to Jesse the Bethlehemite. For I have provided Myself a king among his sons." </a:t>
            </a:r>
          </a:p>
          <a:p>
            <a:pPr>
              <a:lnSpc>
                <a:spcPct val="90000"/>
              </a:lnSpc>
            </a:pPr>
            <a:r>
              <a:rPr lang="en-IN" sz="3200" dirty="0">
                <a:solidFill>
                  <a:schemeClr val="bg1"/>
                </a:solidFill>
                <a:latin typeface="Calibri" panose="020F0502020204030204" pitchFamily="34" charset="0"/>
                <a:cs typeface="Calibri" panose="020F0502020204030204" pitchFamily="34" charset="0"/>
              </a:rPr>
              <a:t>7 But the LORD said to Samuel, "Do not look at his appearance or at his physical stature, because I have refused him. For the LORD does not see as man sees; for man looks at the outward appearance, but the LORD looks at the heart." </a:t>
            </a:r>
          </a:p>
        </p:txBody>
      </p:sp>
    </p:spTree>
    <p:extLst>
      <p:ext uri="{BB962C8B-B14F-4D97-AF65-F5344CB8AC3E}">
        <p14:creationId xmlns:p14="http://schemas.microsoft.com/office/powerpoint/2010/main" val="17680377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372</TotalTime>
  <Words>781</Words>
  <Application>Microsoft Macintosh PowerPoint</Application>
  <PresentationFormat>Widescreen</PresentationFormat>
  <Paragraphs>44</Paragraphs>
  <Slides>25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APCWO Media License</dc:creator>
  <cp:lastModifiedBy>APCWO Media License</cp:lastModifiedBy>
  <cp:revision>18</cp:revision>
  <dcterms:created xsi:type="dcterms:W3CDTF">2026-09-03T11:27:23Z</dcterms:created>
  <dcterms:modified xsi:type="dcterms:W3CDTF">2026-09-04T06:25:44Z</dcterms:modified>
</cp:coreProperties>
</file>