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02" d="100"/>
          <a:sy n="102" d="100"/>
        </p:scale>
        <p:origin x="1400"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06E9E-6F06-CE92-3C9D-A73BD611BB4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9F1CFFD1-CC0B-4F5D-03AE-3DC8A52D9A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0DDE05C-CF4B-2708-8C31-A9F8A2575DCD}"/>
              </a:ext>
            </a:extLst>
          </p:cNvPr>
          <p:cNvSpPr>
            <a:spLocks noGrp="1"/>
          </p:cNvSpPr>
          <p:nvPr>
            <p:ph type="dt" sz="half" idx="10"/>
          </p:nvPr>
        </p:nvSpPr>
        <p:spPr/>
        <p:txBody>
          <a:bodyPr/>
          <a:lstStyle/>
          <a:p>
            <a:fld id="{8741FA67-69A9-A047-AC13-CCF49956B99B}" type="datetimeFigureOut">
              <a:rPr lang="en-US" smtClean="0"/>
              <a:t>8/28/26</a:t>
            </a:fld>
            <a:endParaRPr lang="en-US"/>
          </a:p>
        </p:txBody>
      </p:sp>
      <p:sp>
        <p:nvSpPr>
          <p:cNvPr id="5" name="Footer Placeholder 4">
            <a:extLst>
              <a:ext uri="{FF2B5EF4-FFF2-40B4-BE49-F238E27FC236}">
                <a16:creationId xmlns:a16="http://schemas.microsoft.com/office/drawing/2014/main" id="{CFC730A7-8D1F-B43D-1F70-9719C206FE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FF910E-A7F4-9776-7567-F4D0D373E78C}"/>
              </a:ext>
            </a:extLst>
          </p:cNvPr>
          <p:cNvSpPr>
            <a:spLocks noGrp="1"/>
          </p:cNvSpPr>
          <p:nvPr>
            <p:ph type="sldNum" sz="quarter" idx="12"/>
          </p:nvPr>
        </p:nvSpPr>
        <p:spPr/>
        <p:txBody>
          <a:bodyPr/>
          <a:lstStyle/>
          <a:p>
            <a:fld id="{7D5EA321-FDB7-B042-9B4E-3537CC646CF9}" type="slidenum">
              <a:rPr lang="en-US" smtClean="0"/>
              <a:t>‹#›</a:t>
            </a:fld>
            <a:endParaRPr lang="en-US"/>
          </a:p>
        </p:txBody>
      </p:sp>
    </p:spTree>
    <p:extLst>
      <p:ext uri="{BB962C8B-B14F-4D97-AF65-F5344CB8AC3E}">
        <p14:creationId xmlns:p14="http://schemas.microsoft.com/office/powerpoint/2010/main" val="3282393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DEB8D-83E9-CCE1-4489-AAC4EEA7AA5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022BB8A-5356-21E7-A3AD-AD12BEB413A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CAFF010-95F6-DF14-68C4-699384DCB56E}"/>
              </a:ext>
            </a:extLst>
          </p:cNvPr>
          <p:cNvSpPr>
            <a:spLocks noGrp="1"/>
          </p:cNvSpPr>
          <p:nvPr>
            <p:ph type="dt" sz="half" idx="10"/>
          </p:nvPr>
        </p:nvSpPr>
        <p:spPr/>
        <p:txBody>
          <a:bodyPr/>
          <a:lstStyle/>
          <a:p>
            <a:fld id="{8741FA67-69A9-A047-AC13-CCF49956B99B}" type="datetimeFigureOut">
              <a:rPr lang="en-US" smtClean="0"/>
              <a:t>8/28/26</a:t>
            </a:fld>
            <a:endParaRPr lang="en-US"/>
          </a:p>
        </p:txBody>
      </p:sp>
      <p:sp>
        <p:nvSpPr>
          <p:cNvPr id="5" name="Footer Placeholder 4">
            <a:extLst>
              <a:ext uri="{FF2B5EF4-FFF2-40B4-BE49-F238E27FC236}">
                <a16:creationId xmlns:a16="http://schemas.microsoft.com/office/drawing/2014/main" id="{AAF14321-A121-25F6-BD94-08CEE40CE7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614FC7-7846-3111-82CD-2A3812648AE5}"/>
              </a:ext>
            </a:extLst>
          </p:cNvPr>
          <p:cNvSpPr>
            <a:spLocks noGrp="1"/>
          </p:cNvSpPr>
          <p:nvPr>
            <p:ph type="sldNum" sz="quarter" idx="12"/>
          </p:nvPr>
        </p:nvSpPr>
        <p:spPr/>
        <p:txBody>
          <a:bodyPr/>
          <a:lstStyle/>
          <a:p>
            <a:fld id="{7D5EA321-FDB7-B042-9B4E-3537CC646CF9}" type="slidenum">
              <a:rPr lang="en-US" smtClean="0"/>
              <a:t>‹#›</a:t>
            </a:fld>
            <a:endParaRPr lang="en-US"/>
          </a:p>
        </p:txBody>
      </p:sp>
    </p:spTree>
    <p:extLst>
      <p:ext uri="{BB962C8B-B14F-4D97-AF65-F5344CB8AC3E}">
        <p14:creationId xmlns:p14="http://schemas.microsoft.com/office/powerpoint/2010/main" val="3300812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D1372C-ACEC-8E28-493B-EF70A077E68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D158DF4-1951-235B-2593-E8680FCD0F2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CC4FBDD-8FFD-7D96-8D09-67F084D96B9A}"/>
              </a:ext>
            </a:extLst>
          </p:cNvPr>
          <p:cNvSpPr>
            <a:spLocks noGrp="1"/>
          </p:cNvSpPr>
          <p:nvPr>
            <p:ph type="dt" sz="half" idx="10"/>
          </p:nvPr>
        </p:nvSpPr>
        <p:spPr/>
        <p:txBody>
          <a:bodyPr/>
          <a:lstStyle/>
          <a:p>
            <a:fld id="{8741FA67-69A9-A047-AC13-CCF49956B99B}" type="datetimeFigureOut">
              <a:rPr lang="en-US" smtClean="0"/>
              <a:t>8/28/26</a:t>
            </a:fld>
            <a:endParaRPr lang="en-US"/>
          </a:p>
        </p:txBody>
      </p:sp>
      <p:sp>
        <p:nvSpPr>
          <p:cNvPr id="5" name="Footer Placeholder 4">
            <a:extLst>
              <a:ext uri="{FF2B5EF4-FFF2-40B4-BE49-F238E27FC236}">
                <a16:creationId xmlns:a16="http://schemas.microsoft.com/office/drawing/2014/main" id="{8EA3F935-0429-3262-D554-A73D603E03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20BA0F-E45C-2AF7-AA6E-4C3CF70AD421}"/>
              </a:ext>
            </a:extLst>
          </p:cNvPr>
          <p:cNvSpPr>
            <a:spLocks noGrp="1"/>
          </p:cNvSpPr>
          <p:nvPr>
            <p:ph type="sldNum" sz="quarter" idx="12"/>
          </p:nvPr>
        </p:nvSpPr>
        <p:spPr/>
        <p:txBody>
          <a:bodyPr/>
          <a:lstStyle/>
          <a:p>
            <a:fld id="{7D5EA321-FDB7-B042-9B4E-3537CC646CF9}" type="slidenum">
              <a:rPr lang="en-US" smtClean="0"/>
              <a:t>‹#›</a:t>
            </a:fld>
            <a:endParaRPr lang="en-US"/>
          </a:p>
        </p:txBody>
      </p:sp>
    </p:spTree>
    <p:extLst>
      <p:ext uri="{BB962C8B-B14F-4D97-AF65-F5344CB8AC3E}">
        <p14:creationId xmlns:p14="http://schemas.microsoft.com/office/powerpoint/2010/main" val="853392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AE762-8E54-F0E0-9D26-4AF2C065DFD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0A8C250-819F-11BD-8645-151C51BBB56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335F12D-F8E8-3D8E-CFF0-91FAD8FAF56A}"/>
              </a:ext>
            </a:extLst>
          </p:cNvPr>
          <p:cNvSpPr>
            <a:spLocks noGrp="1"/>
          </p:cNvSpPr>
          <p:nvPr>
            <p:ph type="dt" sz="half" idx="10"/>
          </p:nvPr>
        </p:nvSpPr>
        <p:spPr/>
        <p:txBody>
          <a:bodyPr/>
          <a:lstStyle/>
          <a:p>
            <a:fld id="{8741FA67-69A9-A047-AC13-CCF49956B99B}" type="datetimeFigureOut">
              <a:rPr lang="en-US" smtClean="0"/>
              <a:t>8/28/26</a:t>
            </a:fld>
            <a:endParaRPr lang="en-US"/>
          </a:p>
        </p:txBody>
      </p:sp>
      <p:sp>
        <p:nvSpPr>
          <p:cNvPr id="5" name="Footer Placeholder 4">
            <a:extLst>
              <a:ext uri="{FF2B5EF4-FFF2-40B4-BE49-F238E27FC236}">
                <a16:creationId xmlns:a16="http://schemas.microsoft.com/office/drawing/2014/main" id="{452E5985-272D-4FED-60F1-D4BFE761AF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C7D25-D474-A3AB-825D-CF9174C6C28A}"/>
              </a:ext>
            </a:extLst>
          </p:cNvPr>
          <p:cNvSpPr>
            <a:spLocks noGrp="1"/>
          </p:cNvSpPr>
          <p:nvPr>
            <p:ph type="sldNum" sz="quarter" idx="12"/>
          </p:nvPr>
        </p:nvSpPr>
        <p:spPr/>
        <p:txBody>
          <a:bodyPr/>
          <a:lstStyle/>
          <a:p>
            <a:fld id="{7D5EA321-FDB7-B042-9B4E-3537CC646CF9}" type="slidenum">
              <a:rPr lang="en-US" smtClean="0"/>
              <a:t>‹#›</a:t>
            </a:fld>
            <a:endParaRPr lang="en-US"/>
          </a:p>
        </p:txBody>
      </p:sp>
    </p:spTree>
    <p:extLst>
      <p:ext uri="{BB962C8B-B14F-4D97-AF65-F5344CB8AC3E}">
        <p14:creationId xmlns:p14="http://schemas.microsoft.com/office/powerpoint/2010/main" val="4084843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14CD9-BD0B-F6E2-7CEC-85C7B4ACE3A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C241D54-8BD0-E0E0-11CF-07EC831C287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77EC623-7801-7636-4E0F-1DAEFF711E47}"/>
              </a:ext>
            </a:extLst>
          </p:cNvPr>
          <p:cNvSpPr>
            <a:spLocks noGrp="1"/>
          </p:cNvSpPr>
          <p:nvPr>
            <p:ph type="dt" sz="half" idx="10"/>
          </p:nvPr>
        </p:nvSpPr>
        <p:spPr/>
        <p:txBody>
          <a:bodyPr/>
          <a:lstStyle/>
          <a:p>
            <a:fld id="{8741FA67-69A9-A047-AC13-CCF49956B99B}" type="datetimeFigureOut">
              <a:rPr lang="en-US" smtClean="0"/>
              <a:t>8/28/26</a:t>
            </a:fld>
            <a:endParaRPr lang="en-US"/>
          </a:p>
        </p:txBody>
      </p:sp>
      <p:sp>
        <p:nvSpPr>
          <p:cNvPr id="5" name="Footer Placeholder 4">
            <a:extLst>
              <a:ext uri="{FF2B5EF4-FFF2-40B4-BE49-F238E27FC236}">
                <a16:creationId xmlns:a16="http://schemas.microsoft.com/office/drawing/2014/main" id="{03C03ED8-2A3F-74C2-23E3-5B79E10DAC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3E122F-B54C-9AD9-69EE-83205760EBE8}"/>
              </a:ext>
            </a:extLst>
          </p:cNvPr>
          <p:cNvSpPr>
            <a:spLocks noGrp="1"/>
          </p:cNvSpPr>
          <p:nvPr>
            <p:ph type="sldNum" sz="quarter" idx="12"/>
          </p:nvPr>
        </p:nvSpPr>
        <p:spPr/>
        <p:txBody>
          <a:bodyPr/>
          <a:lstStyle/>
          <a:p>
            <a:fld id="{7D5EA321-FDB7-B042-9B4E-3537CC646CF9}" type="slidenum">
              <a:rPr lang="en-US" smtClean="0"/>
              <a:t>‹#›</a:t>
            </a:fld>
            <a:endParaRPr lang="en-US"/>
          </a:p>
        </p:txBody>
      </p:sp>
    </p:spTree>
    <p:extLst>
      <p:ext uri="{BB962C8B-B14F-4D97-AF65-F5344CB8AC3E}">
        <p14:creationId xmlns:p14="http://schemas.microsoft.com/office/powerpoint/2010/main" val="300341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225D2-6D82-736C-8F9C-F5B917A0CF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42F5CB2-D43A-FD6A-9DCA-24E03E31D4F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623971C-411F-F47A-2C1C-47E60F76893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381E4AE-1160-3D2F-2A43-E4B003694134}"/>
              </a:ext>
            </a:extLst>
          </p:cNvPr>
          <p:cNvSpPr>
            <a:spLocks noGrp="1"/>
          </p:cNvSpPr>
          <p:nvPr>
            <p:ph type="dt" sz="half" idx="10"/>
          </p:nvPr>
        </p:nvSpPr>
        <p:spPr/>
        <p:txBody>
          <a:bodyPr/>
          <a:lstStyle/>
          <a:p>
            <a:fld id="{8741FA67-69A9-A047-AC13-CCF49956B99B}" type="datetimeFigureOut">
              <a:rPr lang="en-US" smtClean="0"/>
              <a:t>8/28/26</a:t>
            </a:fld>
            <a:endParaRPr lang="en-US"/>
          </a:p>
        </p:txBody>
      </p:sp>
      <p:sp>
        <p:nvSpPr>
          <p:cNvPr id="6" name="Footer Placeholder 5">
            <a:extLst>
              <a:ext uri="{FF2B5EF4-FFF2-40B4-BE49-F238E27FC236}">
                <a16:creationId xmlns:a16="http://schemas.microsoft.com/office/drawing/2014/main" id="{88537777-DDF4-5D92-42F1-84156B1465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01502E-A196-FEB5-4AF8-B1CEDB5FAE04}"/>
              </a:ext>
            </a:extLst>
          </p:cNvPr>
          <p:cNvSpPr>
            <a:spLocks noGrp="1"/>
          </p:cNvSpPr>
          <p:nvPr>
            <p:ph type="sldNum" sz="quarter" idx="12"/>
          </p:nvPr>
        </p:nvSpPr>
        <p:spPr/>
        <p:txBody>
          <a:bodyPr/>
          <a:lstStyle/>
          <a:p>
            <a:fld id="{7D5EA321-FDB7-B042-9B4E-3537CC646CF9}" type="slidenum">
              <a:rPr lang="en-US" smtClean="0"/>
              <a:t>‹#›</a:t>
            </a:fld>
            <a:endParaRPr lang="en-US"/>
          </a:p>
        </p:txBody>
      </p:sp>
    </p:spTree>
    <p:extLst>
      <p:ext uri="{BB962C8B-B14F-4D97-AF65-F5344CB8AC3E}">
        <p14:creationId xmlns:p14="http://schemas.microsoft.com/office/powerpoint/2010/main" val="713203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FC913-D3AF-7614-DC8C-014310616A6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87FD6FE-4469-B33E-5D5A-F7715C26CF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9AEDCEA-7405-B48F-1EDD-FE20D5EFFB4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019A63F-863A-5B41-3A8E-2EAC41653A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9844160-4C59-7F42-8EF4-2E34CA5638B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C6ADB6D-B30F-AD5D-914C-B15E44DB93BE}"/>
              </a:ext>
            </a:extLst>
          </p:cNvPr>
          <p:cNvSpPr>
            <a:spLocks noGrp="1"/>
          </p:cNvSpPr>
          <p:nvPr>
            <p:ph type="dt" sz="half" idx="10"/>
          </p:nvPr>
        </p:nvSpPr>
        <p:spPr/>
        <p:txBody>
          <a:bodyPr/>
          <a:lstStyle/>
          <a:p>
            <a:fld id="{8741FA67-69A9-A047-AC13-CCF49956B99B}" type="datetimeFigureOut">
              <a:rPr lang="en-US" smtClean="0"/>
              <a:t>8/28/26</a:t>
            </a:fld>
            <a:endParaRPr lang="en-US"/>
          </a:p>
        </p:txBody>
      </p:sp>
      <p:sp>
        <p:nvSpPr>
          <p:cNvPr id="8" name="Footer Placeholder 7">
            <a:extLst>
              <a:ext uri="{FF2B5EF4-FFF2-40B4-BE49-F238E27FC236}">
                <a16:creationId xmlns:a16="http://schemas.microsoft.com/office/drawing/2014/main" id="{A7C5FBE8-08F7-2DAC-DCCE-DAB9509C74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EFAEE1-FD34-47E5-EB7A-B9E4D3D1A1F6}"/>
              </a:ext>
            </a:extLst>
          </p:cNvPr>
          <p:cNvSpPr>
            <a:spLocks noGrp="1"/>
          </p:cNvSpPr>
          <p:nvPr>
            <p:ph type="sldNum" sz="quarter" idx="12"/>
          </p:nvPr>
        </p:nvSpPr>
        <p:spPr/>
        <p:txBody>
          <a:bodyPr/>
          <a:lstStyle/>
          <a:p>
            <a:fld id="{7D5EA321-FDB7-B042-9B4E-3537CC646CF9}" type="slidenum">
              <a:rPr lang="en-US" smtClean="0"/>
              <a:t>‹#›</a:t>
            </a:fld>
            <a:endParaRPr lang="en-US"/>
          </a:p>
        </p:txBody>
      </p:sp>
    </p:spTree>
    <p:extLst>
      <p:ext uri="{BB962C8B-B14F-4D97-AF65-F5344CB8AC3E}">
        <p14:creationId xmlns:p14="http://schemas.microsoft.com/office/powerpoint/2010/main" val="3693666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06E59-18C8-F4AD-6D1D-42C9919E0C5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F978506-36E1-8EED-E420-DD077D51A924}"/>
              </a:ext>
            </a:extLst>
          </p:cNvPr>
          <p:cNvSpPr>
            <a:spLocks noGrp="1"/>
          </p:cNvSpPr>
          <p:nvPr>
            <p:ph type="dt" sz="half" idx="10"/>
          </p:nvPr>
        </p:nvSpPr>
        <p:spPr/>
        <p:txBody>
          <a:bodyPr/>
          <a:lstStyle/>
          <a:p>
            <a:fld id="{8741FA67-69A9-A047-AC13-CCF49956B99B}" type="datetimeFigureOut">
              <a:rPr lang="en-US" smtClean="0"/>
              <a:t>8/28/26</a:t>
            </a:fld>
            <a:endParaRPr lang="en-US"/>
          </a:p>
        </p:txBody>
      </p:sp>
      <p:sp>
        <p:nvSpPr>
          <p:cNvPr id="4" name="Footer Placeholder 3">
            <a:extLst>
              <a:ext uri="{FF2B5EF4-FFF2-40B4-BE49-F238E27FC236}">
                <a16:creationId xmlns:a16="http://schemas.microsoft.com/office/drawing/2014/main" id="{4F59BA61-369F-C343-4A5A-6712A52B98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0CE12C-BC70-0952-4412-0BCD990355DC}"/>
              </a:ext>
            </a:extLst>
          </p:cNvPr>
          <p:cNvSpPr>
            <a:spLocks noGrp="1"/>
          </p:cNvSpPr>
          <p:nvPr>
            <p:ph type="sldNum" sz="quarter" idx="12"/>
          </p:nvPr>
        </p:nvSpPr>
        <p:spPr/>
        <p:txBody>
          <a:bodyPr/>
          <a:lstStyle/>
          <a:p>
            <a:fld id="{7D5EA321-FDB7-B042-9B4E-3537CC646CF9}" type="slidenum">
              <a:rPr lang="en-US" smtClean="0"/>
              <a:t>‹#›</a:t>
            </a:fld>
            <a:endParaRPr lang="en-US"/>
          </a:p>
        </p:txBody>
      </p:sp>
    </p:spTree>
    <p:extLst>
      <p:ext uri="{BB962C8B-B14F-4D97-AF65-F5344CB8AC3E}">
        <p14:creationId xmlns:p14="http://schemas.microsoft.com/office/powerpoint/2010/main" val="2410335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5EF596-8A98-D160-2C50-20E99072B87D}"/>
              </a:ext>
            </a:extLst>
          </p:cNvPr>
          <p:cNvSpPr>
            <a:spLocks noGrp="1"/>
          </p:cNvSpPr>
          <p:nvPr>
            <p:ph type="dt" sz="half" idx="10"/>
          </p:nvPr>
        </p:nvSpPr>
        <p:spPr/>
        <p:txBody>
          <a:bodyPr/>
          <a:lstStyle/>
          <a:p>
            <a:fld id="{8741FA67-69A9-A047-AC13-CCF49956B99B}" type="datetimeFigureOut">
              <a:rPr lang="en-US" smtClean="0"/>
              <a:t>8/28/26</a:t>
            </a:fld>
            <a:endParaRPr lang="en-US"/>
          </a:p>
        </p:txBody>
      </p:sp>
      <p:sp>
        <p:nvSpPr>
          <p:cNvPr id="3" name="Footer Placeholder 2">
            <a:extLst>
              <a:ext uri="{FF2B5EF4-FFF2-40B4-BE49-F238E27FC236}">
                <a16:creationId xmlns:a16="http://schemas.microsoft.com/office/drawing/2014/main" id="{957C1B4F-EAA1-551F-780F-5B41259009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8901F0-04E9-76C3-B46A-4678887DBC2B}"/>
              </a:ext>
            </a:extLst>
          </p:cNvPr>
          <p:cNvSpPr>
            <a:spLocks noGrp="1"/>
          </p:cNvSpPr>
          <p:nvPr>
            <p:ph type="sldNum" sz="quarter" idx="12"/>
          </p:nvPr>
        </p:nvSpPr>
        <p:spPr/>
        <p:txBody>
          <a:bodyPr/>
          <a:lstStyle/>
          <a:p>
            <a:fld id="{7D5EA321-FDB7-B042-9B4E-3537CC646CF9}" type="slidenum">
              <a:rPr lang="en-US" smtClean="0"/>
              <a:t>‹#›</a:t>
            </a:fld>
            <a:endParaRPr lang="en-US"/>
          </a:p>
        </p:txBody>
      </p:sp>
    </p:spTree>
    <p:extLst>
      <p:ext uri="{BB962C8B-B14F-4D97-AF65-F5344CB8AC3E}">
        <p14:creationId xmlns:p14="http://schemas.microsoft.com/office/powerpoint/2010/main" val="2631455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27B34-3081-7C35-B53B-3315992F485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D077C92-4C96-9F8B-B726-435F4D7270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6CED43B-9715-1C48-F08F-0CD073A4B8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A87AE67-3369-3EC7-9E58-1014580ADF49}"/>
              </a:ext>
            </a:extLst>
          </p:cNvPr>
          <p:cNvSpPr>
            <a:spLocks noGrp="1"/>
          </p:cNvSpPr>
          <p:nvPr>
            <p:ph type="dt" sz="half" idx="10"/>
          </p:nvPr>
        </p:nvSpPr>
        <p:spPr/>
        <p:txBody>
          <a:bodyPr/>
          <a:lstStyle/>
          <a:p>
            <a:fld id="{8741FA67-69A9-A047-AC13-CCF49956B99B}" type="datetimeFigureOut">
              <a:rPr lang="en-US" smtClean="0"/>
              <a:t>8/28/26</a:t>
            </a:fld>
            <a:endParaRPr lang="en-US"/>
          </a:p>
        </p:txBody>
      </p:sp>
      <p:sp>
        <p:nvSpPr>
          <p:cNvPr id="6" name="Footer Placeholder 5">
            <a:extLst>
              <a:ext uri="{FF2B5EF4-FFF2-40B4-BE49-F238E27FC236}">
                <a16:creationId xmlns:a16="http://schemas.microsoft.com/office/drawing/2014/main" id="{24F85DEB-0F8A-7322-68DC-CC1D1A5329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159867-039F-13C8-64C3-6ACD42860BDD}"/>
              </a:ext>
            </a:extLst>
          </p:cNvPr>
          <p:cNvSpPr>
            <a:spLocks noGrp="1"/>
          </p:cNvSpPr>
          <p:nvPr>
            <p:ph type="sldNum" sz="quarter" idx="12"/>
          </p:nvPr>
        </p:nvSpPr>
        <p:spPr/>
        <p:txBody>
          <a:bodyPr/>
          <a:lstStyle/>
          <a:p>
            <a:fld id="{7D5EA321-FDB7-B042-9B4E-3537CC646CF9}" type="slidenum">
              <a:rPr lang="en-US" smtClean="0"/>
              <a:t>‹#›</a:t>
            </a:fld>
            <a:endParaRPr lang="en-US"/>
          </a:p>
        </p:txBody>
      </p:sp>
    </p:spTree>
    <p:extLst>
      <p:ext uri="{BB962C8B-B14F-4D97-AF65-F5344CB8AC3E}">
        <p14:creationId xmlns:p14="http://schemas.microsoft.com/office/powerpoint/2010/main" val="3570210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7B34-F6A8-B397-FF86-49FD30D0046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A902EED-3FAE-B078-ADA6-1958B98692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39B0C1-BCD4-3707-7F7B-60D3CC3FA1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E7226E3-87BF-E074-9017-5F45F52A5BFD}"/>
              </a:ext>
            </a:extLst>
          </p:cNvPr>
          <p:cNvSpPr>
            <a:spLocks noGrp="1"/>
          </p:cNvSpPr>
          <p:nvPr>
            <p:ph type="dt" sz="half" idx="10"/>
          </p:nvPr>
        </p:nvSpPr>
        <p:spPr/>
        <p:txBody>
          <a:bodyPr/>
          <a:lstStyle/>
          <a:p>
            <a:fld id="{8741FA67-69A9-A047-AC13-CCF49956B99B}" type="datetimeFigureOut">
              <a:rPr lang="en-US" smtClean="0"/>
              <a:t>8/28/26</a:t>
            </a:fld>
            <a:endParaRPr lang="en-US"/>
          </a:p>
        </p:txBody>
      </p:sp>
      <p:sp>
        <p:nvSpPr>
          <p:cNvPr id="6" name="Footer Placeholder 5">
            <a:extLst>
              <a:ext uri="{FF2B5EF4-FFF2-40B4-BE49-F238E27FC236}">
                <a16:creationId xmlns:a16="http://schemas.microsoft.com/office/drawing/2014/main" id="{B4258F77-56C6-7377-632A-5C8790F86C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C834EC-AE00-689C-E053-0397A42D58E4}"/>
              </a:ext>
            </a:extLst>
          </p:cNvPr>
          <p:cNvSpPr>
            <a:spLocks noGrp="1"/>
          </p:cNvSpPr>
          <p:nvPr>
            <p:ph type="sldNum" sz="quarter" idx="12"/>
          </p:nvPr>
        </p:nvSpPr>
        <p:spPr/>
        <p:txBody>
          <a:bodyPr/>
          <a:lstStyle/>
          <a:p>
            <a:fld id="{7D5EA321-FDB7-B042-9B4E-3537CC646CF9}" type="slidenum">
              <a:rPr lang="en-US" smtClean="0"/>
              <a:t>‹#›</a:t>
            </a:fld>
            <a:endParaRPr lang="en-US"/>
          </a:p>
        </p:txBody>
      </p:sp>
    </p:spTree>
    <p:extLst>
      <p:ext uri="{BB962C8B-B14F-4D97-AF65-F5344CB8AC3E}">
        <p14:creationId xmlns:p14="http://schemas.microsoft.com/office/powerpoint/2010/main" val="2105501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579E98-DB0C-80EA-6608-83360FD468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CF0FE0B-877A-B704-0472-A3DB9B3069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08080C-7838-65AF-1685-6C98BF4D4B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741FA67-69A9-A047-AC13-CCF49956B99B}" type="datetimeFigureOut">
              <a:rPr lang="en-US" smtClean="0"/>
              <a:t>8/28/26</a:t>
            </a:fld>
            <a:endParaRPr lang="en-US"/>
          </a:p>
        </p:txBody>
      </p:sp>
      <p:sp>
        <p:nvSpPr>
          <p:cNvPr id="5" name="Footer Placeholder 4">
            <a:extLst>
              <a:ext uri="{FF2B5EF4-FFF2-40B4-BE49-F238E27FC236}">
                <a16:creationId xmlns:a16="http://schemas.microsoft.com/office/drawing/2014/main" id="{7C1234AA-E8ED-1C9C-0EF9-DFFD8564B5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F369D44-AE5E-62E7-DCC2-FEA1349E4B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D5EA321-FDB7-B042-9B4E-3537CC646CF9}" type="slidenum">
              <a:rPr lang="en-US" smtClean="0"/>
              <a:t>‹#›</a:t>
            </a:fld>
            <a:endParaRPr lang="en-US"/>
          </a:p>
        </p:txBody>
      </p:sp>
    </p:spTree>
    <p:extLst>
      <p:ext uri="{BB962C8B-B14F-4D97-AF65-F5344CB8AC3E}">
        <p14:creationId xmlns:p14="http://schemas.microsoft.com/office/powerpoint/2010/main" val="2037800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erson holding a chain with a group of people sitting on the ground&#10;&#10;AI-generated content may be incorrect.">
            <a:extLst>
              <a:ext uri="{FF2B5EF4-FFF2-40B4-BE49-F238E27FC236}">
                <a16:creationId xmlns:a16="http://schemas.microsoft.com/office/drawing/2014/main" id="{D4B87117-213B-4C83-A7D3-718DEF6AAE0E}"/>
              </a:ext>
            </a:extLst>
          </p:cNvPr>
          <p:cNvPicPr>
            <a:picLocks noChangeAspect="1"/>
          </p:cNvPicPr>
          <p:nvPr/>
        </p:nvPicPr>
        <p:blipFill>
          <a:blip r:embed="rId2"/>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122331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A08D7-39B6-62F1-502B-D82895FA670C}"/>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37EABA5B-B0BF-2865-0214-3330122D6141}"/>
              </a:ext>
            </a:extLst>
          </p:cNvPr>
          <p:cNvPicPr>
            <a:picLocks noChangeAspect="1"/>
          </p:cNvPicPr>
          <p:nvPr/>
        </p:nvPicPr>
        <p:blipFill>
          <a:blip r:embed="rId2"/>
          <a:srcRect b="19"/>
          <a:stretch>
            <a:fillRect/>
          </a:stretch>
        </p:blipFill>
        <p:spPr>
          <a:xfrm>
            <a:off x="0" y="1282"/>
            <a:ext cx="12191980" cy="6856718"/>
          </a:xfrm>
          <a:prstGeom prst="rect">
            <a:avLst/>
          </a:prstGeom>
        </p:spPr>
      </p:pic>
      <p:sp>
        <p:nvSpPr>
          <p:cNvPr id="4" name="TextBox 3">
            <a:extLst>
              <a:ext uri="{FF2B5EF4-FFF2-40B4-BE49-F238E27FC236}">
                <a16:creationId xmlns:a16="http://schemas.microsoft.com/office/drawing/2014/main" id="{452144CC-ADF5-1EF2-A242-D3D0FD3FC04A}"/>
              </a:ext>
            </a:extLst>
          </p:cNvPr>
          <p:cNvSpPr txBox="1"/>
          <p:nvPr/>
        </p:nvSpPr>
        <p:spPr>
          <a:xfrm>
            <a:off x="651353" y="2468737"/>
            <a:ext cx="6438379" cy="1920526"/>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Galatians 6:15</a:t>
            </a:r>
          </a:p>
          <a:p>
            <a:pPr>
              <a:lnSpc>
                <a:spcPct val="90000"/>
              </a:lnSpc>
            </a:pPr>
            <a:r>
              <a:rPr lang="en-IN" sz="3200" dirty="0">
                <a:solidFill>
                  <a:schemeClr val="bg1"/>
                </a:solidFill>
                <a:latin typeface="Calibri" panose="020F0502020204030204" pitchFamily="34" charset="0"/>
                <a:cs typeface="Calibri" panose="020F0502020204030204" pitchFamily="34" charset="0"/>
              </a:rPr>
              <a:t>For in Christ Jesus neither circumcision nor uncircumcision avails anything, but a new creation. </a:t>
            </a:r>
          </a:p>
        </p:txBody>
      </p:sp>
    </p:spTree>
    <p:extLst>
      <p:ext uri="{BB962C8B-B14F-4D97-AF65-F5344CB8AC3E}">
        <p14:creationId xmlns:p14="http://schemas.microsoft.com/office/powerpoint/2010/main" val="472561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09BB5-0314-B7B7-9ED7-AE001B33CADC}"/>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F0BB063D-6154-A957-3133-D5EF948EC7BE}"/>
              </a:ext>
            </a:extLst>
          </p:cNvPr>
          <p:cNvPicPr>
            <a:picLocks noChangeAspect="1"/>
          </p:cNvPicPr>
          <p:nvPr/>
        </p:nvPicPr>
        <p:blipFill>
          <a:blip r:embed="rId2"/>
          <a:srcRect b="19"/>
          <a:stretch>
            <a:fillRect/>
          </a:stretch>
        </p:blipFill>
        <p:spPr>
          <a:xfrm>
            <a:off x="0" y="1282"/>
            <a:ext cx="12191980" cy="6856718"/>
          </a:xfrm>
          <a:prstGeom prst="rect">
            <a:avLst/>
          </a:prstGeom>
        </p:spPr>
      </p:pic>
      <p:sp>
        <p:nvSpPr>
          <p:cNvPr id="4" name="TextBox 3">
            <a:extLst>
              <a:ext uri="{FF2B5EF4-FFF2-40B4-BE49-F238E27FC236}">
                <a16:creationId xmlns:a16="http://schemas.microsoft.com/office/drawing/2014/main" id="{4AEF622C-2868-18A3-67F5-625DA0D811DF}"/>
              </a:ext>
            </a:extLst>
          </p:cNvPr>
          <p:cNvSpPr txBox="1"/>
          <p:nvPr/>
        </p:nvSpPr>
        <p:spPr>
          <a:xfrm>
            <a:off x="613775" y="1139142"/>
            <a:ext cx="6438379" cy="4579715"/>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Colossians 2:11,12</a:t>
            </a:r>
          </a:p>
          <a:p>
            <a:pPr>
              <a:lnSpc>
                <a:spcPct val="90000"/>
              </a:lnSpc>
            </a:pPr>
            <a:r>
              <a:rPr lang="en-IN" sz="3200" dirty="0">
                <a:solidFill>
                  <a:schemeClr val="bg1"/>
                </a:solidFill>
                <a:latin typeface="Calibri" panose="020F0502020204030204" pitchFamily="34" charset="0"/>
                <a:cs typeface="Calibri" panose="020F0502020204030204" pitchFamily="34" charset="0"/>
              </a:rPr>
              <a:t>11 In Him you were also circumcised with the circumcision made without hands, by putting off the body of the sins of the flesh, by the circumcision of Christ, </a:t>
            </a:r>
          </a:p>
          <a:p>
            <a:pPr>
              <a:lnSpc>
                <a:spcPct val="90000"/>
              </a:lnSpc>
            </a:pPr>
            <a:r>
              <a:rPr lang="en-IN" sz="3200" dirty="0">
                <a:solidFill>
                  <a:schemeClr val="bg1"/>
                </a:solidFill>
                <a:latin typeface="Calibri" panose="020F0502020204030204" pitchFamily="34" charset="0"/>
                <a:cs typeface="Calibri" panose="020F0502020204030204" pitchFamily="34" charset="0"/>
              </a:rPr>
              <a:t>12 buried with Him in baptism, in which you also were raised with Him through faith in the working of God, who raised Him from the dead. </a:t>
            </a:r>
          </a:p>
        </p:txBody>
      </p:sp>
    </p:spTree>
    <p:extLst>
      <p:ext uri="{BB962C8B-B14F-4D97-AF65-F5344CB8AC3E}">
        <p14:creationId xmlns:p14="http://schemas.microsoft.com/office/powerpoint/2010/main" val="1062974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971E9-4ABD-D3D3-4E3E-67E75621538E}"/>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3DEF0BDF-74AD-4234-6C1B-E1B5B3B96AD9}"/>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542EFDC9-9C65-AB66-DD83-A9D6CD9435D3}"/>
              </a:ext>
            </a:extLst>
          </p:cNvPr>
          <p:cNvSpPr txBox="1"/>
          <p:nvPr/>
        </p:nvSpPr>
        <p:spPr>
          <a:xfrm>
            <a:off x="601248" y="2884235"/>
            <a:ext cx="6363223"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 GILGAL—THE PLACE OF PAIN AND SHAME ROLLING AWAY</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14068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B85C4-3079-2BA9-B40D-2446688229EF}"/>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D71CB1DF-AFE7-B7E0-24F5-E031E3AA0051}"/>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CFCCB852-CD98-E939-B9DC-4793539110FC}"/>
              </a:ext>
            </a:extLst>
          </p:cNvPr>
          <p:cNvSpPr txBox="1"/>
          <p:nvPr/>
        </p:nvSpPr>
        <p:spPr>
          <a:xfrm>
            <a:off x="601248" y="3008274"/>
            <a:ext cx="720246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IN HIM YOU WERE CIRCUMCISED</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77598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C6086-9AE9-35B6-E0AF-D06A4E3ED0F7}"/>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3AB932FA-FD05-2102-31AD-D10FEED22F4C}"/>
              </a:ext>
            </a:extLst>
          </p:cNvPr>
          <p:cNvPicPr>
            <a:picLocks noChangeAspect="1"/>
          </p:cNvPicPr>
          <p:nvPr/>
        </p:nvPicPr>
        <p:blipFill>
          <a:blip r:embed="rId2"/>
          <a:srcRect b="19"/>
          <a:stretch>
            <a:fillRect/>
          </a:stretch>
        </p:blipFill>
        <p:spPr>
          <a:xfrm>
            <a:off x="0" y="1282"/>
            <a:ext cx="12191980" cy="6856718"/>
          </a:xfrm>
          <a:prstGeom prst="rect">
            <a:avLst/>
          </a:prstGeom>
        </p:spPr>
      </p:pic>
      <p:sp>
        <p:nvSpPr>
          <p:cNvPr id="4" name="TextBox 3">
            <a:extLst>
              <a:ext uri="{FF2B5EF4-FFF2-40B4-BE49-F238E27FC236}">
                <a16:creationId xmlns:a16="http://schemas.microsoft.com/office/drawing/2014/main" id="{461C6FE2-44CB-B562-587D-CB4FFF2604CC}"/>
              </a:ext>
            </a:extLst>
          </p:cNvPr>
          <p:cNvSpPr txBox="1"/>
          <p:nvPr/>
        </p:nvSpPr>
        <p:spPr>
          <a:xfrm>
            <a:off x="713984" y="2025539"/>
            <a:ext cx="6438379" cy="280692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Psalm 118:22,23 </a:t>
            </a:r>
          </a:p>
          <a:p>
            <a:pPr>
              <a:lnSpc>
                <a:spcPct val="90000"/>
              </a:lnSpc>
            </a:pPr>
            <a:r>
              <a:rPr lang="en-IN" sz="3200" dirty="0">
                <a:solidFill>
                  <a:schemeClr val="bg1"/>
                </a:solidFill>
                <a:latin typeface="Calibri" panose="020F0502020204030204" pitchFamily="34" charset="0"/>
                <a:cs typeface="Calibri" panose="020F0502020204030204" pitchFamily="34" charset="0"/>
              </a:rPr>
              <a:t>22 The stone which the builders rejected Has become the chief cornerstone.</a:t>
            </a:r>
          </a:p>
          <a:p>
            <a:pPr>
              <a:lnSpc>
                <a:spcPct val="90000"/>
              </a:lnSpc>
            </a:pPr>
            <a:r>
              <a:rPr lang="en-IN" sz="3200" dirty="0">
                <a:solidFill>
                  <a:schemeClr val="bg1"/>
                </a:solidFill>
                <a:latin typeface="Calibri" panose="020F0502020204030204" pitchFamily="34" charset="0"/>
                <a:cs typeface="Calibri" panose="020F0502020204030204" pitchFamily="34" charset="0"/>
              </a:rPr>
              <a:t>23 This was the LORD's doing; It is </a:t>
            </a:r>
            <a:r>
              <a:rPr lang="en-IN" sz="3200" dirty="0" err="1">
                <a:solidFill>
                  <a:schemeClr val="bg1"/>
                </a:solidFill>
                <a:latin typeface="Calibri" panose="020F0502020204030204" pitchFamily="34" charset="0"/>
                <a:cs typeface="Calibri" panose="020F0502020204030204" pitchFamily="34" charset="0"/>
              </a:rPr>
              <a:t>marvelous</a:t>
            </a:r>
            <a:r>
              <a:rPr lang="en-IN" sz="3200" dirty="0">
                <a:solidFill>
                  <a:schemeClr val="bg1"/>
                </a:solidFill>
                <a:latin typeface="Calibri" panose="020F0502020204030204" pitchFamily="34" charset="0"/>
                <a:cs typeface="Calibri" panose="020F0502020204030204" pitchFamily="34" charset="0"/>
              </a:rPr>
              <a:t> in our eyes. </a:t>
            </a:r>
          </a:p>
        </p:txBody>
      </p:sp>
    </p:spTree>
    <p:extLst>
      <p:ext uri="{BB962C8B-B14F-4D97-AF65-F5344CB8AC3E}">
        <p14:creationId xmlns:p14="http://schemas.microsoft.com/office/powerpoint/2010/main" val="1649593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AB2A4-5BD1-F9C9-56E0-0C9407B76625}"/>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9858986A-3330-714E-06C8-6100DC761F4C}"/>
              </a:ext>
            </a:extLst>
          </p:cNvPr>
          <p:cNvPicPr>
            <a:picLocks noChangeAspect="1"/>
          </p:cNvPicPr>
          <p:nvPr/>
        </p:nvPicPr>
        <p:blipFill>
          <a:blip r:embed="rId2"/>
          <a:srcRect b="19"/>
          <a:stretch>
            <a:fillRect/>
          </a:stretch>
        </p:blipFill>
        <p:spPr>
          <a:xfrm>
            <a:off x="0" y="1282"/>
            <a:ext cx="12191980" cy="6856718"/>
          </a:xfrm>
          <a:prstGeom prst="rect">
            <a:avLst/>
          </a:prstGeom>
        </p:spPr>
      </p:pic>
      <p:sp>
        <p:nvSpPr>
          <p:cNvPr id="4" name="TextBox 3">
            <a:extLst>
              <a:ext uri="{FF2B5EF4-FFF2-40B4-BE49-F238E27FC236}">
                <a16:creationId xmlns:a16="http://schemas.microsoft.com/office/drawing/2014/main" id="{C0F0EC26-0B26-5E24-947A-D5F1468CF54A}"/>
              </a:ext>
            </a:extLst>
          </p:cNvPr>
          <p:cNvSpPr txBox="1"/>
          <p:nvPr/>
        </p:nvSpPr>
        <p:spPr>
          <a:xfrm>
            <a:off x="688932" y="1887752"/>
            <a:ext cx="6438379" cy="280692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Isaiah 28:16 </a:t>
            </a:r>
          </a:p>
          <a:p>
            <a:pPr>
              <a:lnSpc>
                <a:spcPct val="90000"/>
              </a:lnSpc>
            </a:pPr>
            <a:r>
              <a:rPr lang="en-IN" sz="3200" dirty="0">
                <a:solidFill>
                  <a:schemeClr val="bg1"/>
                </a:solidFill>
                <a:latin typeface="Calibri" panose="020F0502020204030204" pitchFamily="34" charset="0"/>
                <a:cs typeface="Calibri" panose="020F0502020204030204" pitchFamily="34" charset="0"/>
              </a:rPr>
              <a:t>Therefore thus says the Lord GOD: "Behold, I lay in Zion a stone for a foundation, A tried stone, a precious cornerstone, a sure foundation; Whoever believes will not act hastily.</a:t>
            </a:r>
          </a:p>
        </p:txBody>
      </p:sp>
    </p:spTree>
    <p:extLst>
      <p:ext uri="{BB962C8B-B14F-4D97-AF65-F5344CB8AC3E}">
        <p14:creationId xmlns:p14="http://schemas.microsoft.com/office/powerpoint/2010/main" val="4082540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9B3F0-1438-C4FE-24C6-8A00E596E782}"/>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ED7E0546-9111-F542-DC2E-DEB7B31E414E}"/>
              </a:ext>
            </a:extLst>
          </p:cNvPr>
          <p:cNvPicPr>
            <a:picLocks noChangeAspect="1"/>
          </p:cNvPicPr>
          <p:nvPr/>
        </p:nvPicPr>
        <p:blipFill>
          <a:blip r:embed="rId2"/>
          <a:srcRect b="19"/>
          <a:stretch>
            <a:fillRect/>
          </a:stretch>
        </p:blipFill>
        <p:spPr>
          <a:xfrm>
            <a:off x="0" y="1282"/>
            <a:ext cx="12191980" cy="6856718"/>
          </a:xfrm>
          <a:prstGeom prst="rect">
            <a:avLst/>
          </a:prstGeom>
        </p:spPr>
      </p:pic>
      <p:sp>
        <p:nvSpPr>
          <p:cNvPr id="4" name="TextBox 3">
            <a:extLst>
              <a:ext uri="{FF2B5EF4-FFF2-40B4-BE49-F238E27FC236}">
                <a16:creationId xmlns:a16="http://schemas.microsoft.com/office/drawing/2014/main" id="{55C8EA95-2E0C-7F2F-80D5-126E9A98210F}"/>
              </a:ext>
            </a:extLst>
          </p:cNvPr>
          <p:cNvSpPr txBox="1"/>
          <p:nvPr/>
        </p:nvSpPr>
        <p:spPr>
          <a:xfrm>
            <a:off x="688932" y="1887752"/>
            <a:ext cx="6438379" cy="280692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Romans 8:1</a:t>
            </a:r>
          </a:p>
          <a:p>
            <a:pPr>
              <a:lnSpc>
                <a:spcPct val="90000"/>
              </a:lnSpc>
            </a:pPr>
            <a:r>
              <a:rPr lang="en-IN" sz="3200" dirty="0">
                <a:solidFill>
                  <a:schemeClr val="bg1"/>
                </a:solidFill>
                <a:latin typeface="Calibri" panose="020F0502020204030204" pitchFamily="34" charset="0"/>
                <a:cs typeface="Calibri" panose="020F0502020204030204" pitchFamily="34" charset="0"/>
              </a:rPr>
              <a:t>There is therefore now no condemnation to those who are in Christ Jesus, who do not walk according to the flesh, but according to the Spirit. </a:t>
            </a:r>
          </a:p>
        </p:txBody>
      </p:sp>
    </p:spTree>
    <p:extLst>
      <p:ext uri="{BB962C8B-B14F-4D97-AF65-F5344CB8AC3E}">
        <p14:creationId xmlns:p14="http://schemas.microsoft.com/office/powerpoint/2010/main" val="3361123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A82869-FC4B-9CA2-83A3-82B29D057E1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erson holding a chain in his hand&#10;&#10;AI-generated content may be incorrect.">
            <a:extLst>
              <a:ext uri="{FF2B5EF4-FFF2-40B4-BE49-F238E27FC236}">
                <a16:creationId xmlns:a16="http://schemas.microsoft.com/office/drawing/2014/main" id="{6D5BBA84-3170-7A6E-9D90-61EB9871857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5B27D36C-F314-072F-5225-A9450E40A658}"/>
              </a:ext>
            </a:extLst>
          </p:cNvPr>
          <p:cNvSpPr txBox="1"/>
          <p:nvPr/>
        </p:nvSpPr>
        <p:spPr>
          <a:xfrm>
            <a:off x="651352" y="1139142"/>
            <a:ext cx="6212911" cy="4579715"/>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Joshua 5:8,9</a:t>
            </a:r>
          </a:p>
          <a:p>
            <a:pPr>
              <a:lnSpc>
                <a:spcPct val="90000"/>
              </a:lnSpc>
            </a:pPr>
            <a:r>
              <a:rPr lang="en-IN" sz="3200" dirty="0">
                <a:solidFill>
                  <a:schemeClr val="bg1"/>
                </a:solidFill>
                <a:latin typeface="Calibri" panose="020F0502020204030204" pitchFamily="34" charset="0"/>
                <a:cs typeface="Calibri" panose="020F0502020204030204" pitchFamily="34" charset="0"/>
              </a:rPr>
              <a:t>8 So it was, when they had finished circumcising all the people, that they stayed in their places in the camp till they were healed. </a:t>
            </a:r>
          </a:p>
          <a:p>
            <a:pPr>
              <a:lnSpc>
                <a:spcPct val="90000"/>
              </a:lnSpc>
            </a:pPr>
            <a:r>
              <a:rPr lang="en-IN" sz="3200" dirty="0">
                <a:solidFill>
                  <a:schemeClr val="bg1"/>
                </a:solidFill>
                <a:latin typeface="Calibri" panose="020F0502020204030204" pitchFamily="34" charset="0"/>
                <a:cs typeface="Calibri" panose="020F0502020204030204" pitchFamily="34" charset="0"/>
              </a:rPr>
              <a:t>9 Then the LORD said to Joshua, "This day I have rolled away the reproach of Egypt from you." Therefore the name of the place is called Gilgal to this day. </a:t>
            </a:r>
          </a:p>
        </p:txBody>
      </p:sp>
    </p:spTree>
    <p:extLst>
      <p:ext uri="{BB962C8B-B14F-4D97-AF65-F5344CB8AC3E}">
        <p14:creationId xmlns:p14="http://schemas.microsoft.com/office/powerpoint/2010/main" val="1977987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0B1BC-1670-9F1A-520D-AA27E663E90D}"/>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8C204460-09FA-AD8A-0D81-00DC92944DD1}"/>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23B4A089-A6B5-1358-9034-2CEFDB4ACD62}"/>
              </a:ext>
            </a:extLst>
          </p:cNvPr>
          <p:cNvSpPr txBox="1"/>
          <p:nvPr/>
        </p:nvSpPr>
        <p:spPr>
          <a:xfrm>
            <a:off x="663878" y="2945643"/>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THE REPROACH OF EGYPT</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7626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F2A5D-1BB4-A2C6-ADB0-FBCC1826C3E5}"/>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5628B76D-81AF-4761-B953-30377188B367}"/>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651D63A7-9556-5BD0-BB32-3990A3FD112E}"/>
              </a:ext>
            </a:extLst>
          </p:cNvPr>
          <p:cNvSpPr txBox="1"/>
          <p:nvPr/>
        </p:nvSpPr>
        <p:spPr>
          <a:xfrm>
            <a:off x="663878" y="2746449"/>
            <a:ext cx="5937337"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GOD WHO REMOVES PAIN AND SHAME</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5271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60844-D206-5762-1051-F601FC860BE2}"/>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ECCCB670-267B-05D9-FDCB-B19B370797B4}"/>
              </a:ext>
            </a:extLst>
          </p:cNvPr>
          <p:cNvPicPr>
            <a:picLocks noChangeAspect="1"/>
          </p:cNvPicPr>
          <p:nvPr/>
        </p:nvPicPr>
        <p:blipFill>
          <a:blip r:embed="rId2"/>
          <a:srcRect b="19"/>
          <a:stretch>
            <a:fillRect/>
          </a:stretch>
        </p:blipFill>
        <p:spPr>
          <a:xfrm>
            <a:off x="0" y="1282"/>
            <a:ext cx="12191980" cy="6856718"/>
          </a:xfrm>
          <a:prstGeom prst="rect">
            <a:avLst/>
          </a:prstGeom>
        </p:spPr>
      </p:pic>
      <p:sp>
        <p:nvSpPr>
          <p:cNvPr id="4" name="TextBox 3">
            <a:extLst>
              <a:ext uri="{FF2B5EF4-FFF2-40B4-BE49-F238E27FC236}">
                <a16:creationId xmlns:a16="http://schemas.microsoft.com/office/drawing/2014/main" id="{8BE321BE-CE81-24AA-ECC7-FEC84513F9E7}"/>
              </a:ext>
            </a:extLst>
          </p:cNvPr>
          <p:cNvSpPr txBox="1"/>
          <p:nvPr/>
        </p:nvSpPr>
        <p:spPr>
          <a:xfrm>
            <a:off x="563670" y="252746"/>
            <a:ext cx="6438379" cy="6352508"/>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Isaiah 29:22-24</a:t>
            </a:r>
          </a:p>
          <a:p>
            <a:pPr>
              <a:lnSpc>
                <a:spcPct val="90000"/>
              </a:lnSpc>
            </a:pPr>
            <a:r>
              <a:rPr lang="en-IN" sz="3200" dirty="0">
                <a:solidFill>
                  <a:schemeClr val="bg1"/>
                </a:solidFill>
                <a:latin typeface="Calibri" panose="020F0502020204030204" pitchFamily="34" charset="0"/>
                <a:cs typeface="Calibri" panose="020F0502020204030204" pitchFamily="34" charset="0"/>
              </a:rPr>
              <a:t>22 Therefore thus says the LORD, who redeemed Abraham, concerning the house of Jacob: "Jacob shall not now be ashamed, Nor shall his face now grow pale;</a:t>
            </a:r>
          </a:p>
          <a:p>
            <a:pPr>
              <a:lnSpc>
                <a:spcPct val="90000"/>
              </a:lnSpc>
            </a:pPr>
            <a:r>
              <a:rPr lang="en-IN" sz="3200" dirty="0">
                <a:solidFill>
                  <a:schemeClr val="bg1"/>
                </a:solidFill>
                <a:latin typeface="Calibri" panose="020F0502020204030204" pitchFamily="34" charset="0"/>
                <a:cs typeface="Calibri" panose="020F0502020204030204" pitchFamily="34" charset="0"/>
              </a:rPr>
              <a:t>23 But when he sees his children, The work of My hands, in his midst, They will hallow My name, And hallow the Holy One of Jacob, And fear the God of Israel. </a:t>
            </a:r>
          </a:p>
          <a:p>
            <a:pPr>
              <a:lnSpc>
                <a:spcPct val="90000"/>
              </a:lnSpc>
            </a:pPr>
            <a:r>
              <a:rPr lang="en-IN" sz="3200" dirty="0">
                <a:solidFill>
                  <a:schemeClr val="bg1"/>
                </a:solidFill>
                <a:latin typeface="Calibri" panose="020F0502020204030204" pitchFamily="34" charset="0"/>
                <a:cs typeface="Calibri" panose="020F0502020204030204" pitchFamily="34" charset="0"/>
              </a:rPr>
              <a:t>24 These also who erred in spirit will come to understanding, And those who complained will learn doctrine." </a:t>
            </a:r>
          </a:p>
        </p:txBody>
      </p:sp>
    </p:spTree>
    <p:extLst>
      <p:ext uri="{BB962C8B-B14F-4D97-AF65-F5344CB8AC3E}">
        <p14:creationId xmlns:p14="http://schemas.microsoft.com/office/powerpoint/2010/main" val="3988080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FB81C-0E85-D323-AA6F-B19CC786C686}"/>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D506D6F9-B6D2-CE73-EC2B-A95CE46A9386}"/>
              </a:ext>
            </a:extLst>
          </p:cNvPr>
          <p:cNvPicPr>
            <a:picLocks noChangeAspect="1"/>
          </p:cNvPicPr>
          <p:nvPr/>
        </p:nvPicPr>
        <p:blipFill>
          <a:blip r:embed="rId2"/>
          <a:srcRect b="19"/>
          <a:stretch>
            <a:fillRect/>
          </a:stretch>
        </p:blipFill>
        <p:spPr>
          <a:xfrm>
            <a:off x="0" y="1282"/>
            <a:ext cx="12191980" cy="6856718"/>
          </a:xfrm>
          <a:prstGeom prst="rect">
            <a:avLst/>
          </a:prstGeom>
        </p:spPr>
      </p:pic>
      <p:sp>
        <p:nvSpPr>
          <p:cNvPr id="4" name="TextBox 3">
            <a:extLst>
              <a:ext uri="{FF2B5EF4-FFF2-40B4-BE49-F238E27FC236}">
                <a16:creationId xmlns:a16="http://schemas.microsoft.com/office/drawing/2014/main" id="{C3B9FC0E-4F67-F49D-E04D-AC63C5C0D4E2}"/>
              </a:ext>
            </a:extLst>
          </p:cNvPr>
          <p:cNvSpPr txBox="1"/>
          <p:nvPr/>
        </p:nvSpPr>
        <p:spPr>
          <a:xfrm>
            <a:off x="563670" y="1229776"/>
            <a:ext cx="6438379" cy="4579715"/>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Isaiah 50:6,7 </a:t>
            </a:r>
          </a:p>
          <a:p>
            <a:pPr>
              <a:lnSpc>
                <a:spcPct val="90000"/>
              </a:lnSpc>
            </a:pPr>
            <a:r>
              <a:rPr lang="en-IN" sz="3200" dirty="0">
                <a:solidFill>
                  <a:schemeClr val="bg1"/>
                </a:solidFill>
                <a:latin typeface="Calibri" panose="020F0502020204030204" pitchFamily="34" charset="0"/>
                <a:cs typeface="Calibri" panose="020F0502020204030204" pitchFamily="34" charset="0"/>
              </a:rPr>
              <a:t>6 I gave My back to those who struck Me, And My cheeks to those who plucked out the beard; I did not hide My face from shame and spitting.  </a:t>
            </a:r>
          </a:p>
          <a:p>
            <a:pPr>
              <a:lnSpc>
                <a:spcPct val="90000"/>
              </a:lnSpc>
            </a:pPr>
            <a:r>
              <a:rPr lang="en-IN" sz="3200" dirty="0">
                <a:solidFill>
                  <a:schemeClr val="bg1"/>
                </a:solidFill>
                <a:latin typeface="Calibri" panose="020F0502020204030204" pitchFamily="34" charset="0"/>
                <a:cs typeface="Calibri" panose="020F0502020204030204" pitchFamily="34" charset="0"/>
              </a:rPr>
              <a:t>7 "For the Lord GOD will help Me; Therefore I will not be disgraced; Therefore I have set My face like a flint, And I know that I will not be ashamed.</a:t>
            </a:r>
          </a:p>
        </p:txBody>
      </p:sp>
    </p:spTree>
    <p:extLst>
      <p:ext uri="{BB962C8B-B14F-4D97-AF65-F5344CB8AC3E}">
        <p14:creationId xmlns:p14="http://schemas.microsoft.com/office/powerpoint/2010/main" val="4120101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3ED10-6620-E768-57C3-CB9269B215FE}"/>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C4F3E103-746D-C6E6-7380-1D63EF5FFEAB}"/>
              </a:ext>
            </a:extLst>
          </p:cNvPr>
          <p:cNvPicPr>
            <a:picLocks noChangeAspect="1"/>
          </p:cNvPicPr>
          <p:nvPr/>
        </p:nvPicPr>
        <p:blipFill>
          <a:blip r:embed="rId2"/>
          <a:srcRect b="19"/>
          <a:stretch>
            <a:fillRect/>
          </a:stretch>
        </p:blipFill>
        <p:spPr>
          <a:xfrm>
            <a:off x="0" y="1282"/>
            <a:ext cx="12191980" cy="6856718"/>
          </a:xfrm>
          <a:prstGeom prst="rect">
            <a:avLst/>
          </a:prstGeom>
        </p:spPr>
      </p:pic>
      <p:sp>
        <p:nvSpPr>
          <p:cNvPr id="4" name="TextBox 3">
            <a:extLst>
              <a:ext uri="{FF2B5EF4-FFF2-40B4-BE49-F238E27FC236}">
                <a16:creationId xmlns:a16="http://schemas.microsoft.com/office/drawing/2014/main" id="{E0A3E137-7A8F-943A-A92F-F52704720836}"/>
              </a:ext>
            </a:extLst>
          </p:cNvPr>
          <p:cNvSpPr txBox="1"/>
          <p:nvPr/>
        </p:nvSpPr>
        <p:spPr>
          <a:xfrm>
            <a:off x="663879" y="1803939"/>
            <a:ext cx="6438379" cy="3250121"/>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Isaiah 54:4 </a:t>
            </a:r>
          </a:p>
          <a:p>
            <a:pPr>
              <a:lnSpc>
                <a:spcPct val="90000"/>
              </a:lnSpc>
            </a:pPr>
            <a:r>
              <a:rPr lang="en-IN" sz="3200" dirty="0">
                <a:solidFill>
                  <a:schemeClr val="bg1"/>
                </a:solidFill>
                <a:latin typeface="Calibri" panose="020F0502020204030204" pitchFamily="34" charset="0"/>
                <a:cs typeface="Calibri" panose="020F0502020204030204" pitchFamily="34" charset="0"/>
              </a:rPr>
              <a:t>"Do not fear, for you will not be ashamed; Neither be disgraced, for you will not be put to shame; For you will forget the shame of your youth, And will not remember the reproach of your widowhood anymore.</a:t>
            </a:r>
          </a:p>
        </p:txBody>
      </p:sp>
    </p:spTree>
    <p:extLst>
      <p:ext uri="{BB962C8B-B14F-4D97-AF65-F5344CB8AC3E}">
        <p14:creationId xmlns:p14="http://schemas.microsoft.com/office/powerpoint/2010/main" val="344284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D8114-A707-26D7-F66E-D7C38EB7556F}"/>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82CF77C1-7E5B-5938-CBD1-34DACF301DF8}"/>
              </a:ext>
            </a:extLst>
          </p:cNvPr>
          <p:cNvPicPr>
            <a:picLocks noChangeAspect="1"/>
          </p:cNvPicPr>
          <p:nvPr/>
        </p:nvPicPr>
        <p:blipFill>
          <a:blip r:embed="rId2"/>
          <a:srcRect b="19"/>
          <a:stretch>
            <a:fillRect/>
          </a:stretch>
        </p:blipFill>
        <p:spPr>
          <a:xfrm>
            <a:off x="0" y="1282"/>
            <a:ext cx="12191980" cy="6856718"/>
          </a:xfrm>
          <a:prstGeom prst="rect">
            <a:avLst/>
          </a:prstGeom>
        </p:spPr>
      </p:pic>
      <p:sp>
        <p:nvSpPr>
          <p:cNvPr id="4" name="TextBox 3">
            <a:extLst>
              <a:ext uri="{FF2B5EF4-FFF2-40B4-BE49-F238E27FC236}">
                <a16:creationId xmlns:a16="http://schemas.microsoft.com/office/drawing/2014/main" id="{E52142E0-0459-9BB4-2F74-089176106606}"/>
              </a:ext>
            </a:extLst>
          </p:cNvPr>
          <p:cNvSpPr txBox="1"/>
          <p:nvPr/>
        </p:nvSpPr>
        <p:spPr>
          <a:xfrm>
            <a:off x="663879" y="1803939"/>
            <a:ext cx="6438379" cy="3250121"/>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Isaiah 61:7 </a:t>
            </a:r>
          </a:p>
          <a:p>
            <a:pPr>
              <a:lnSpc>
                <a:spcPct val="90000"/>
              </a:lnSpc>
            </a:pPr>
            <a:r>
              <a:rPr lang="en-IN" sz="3200" dirty="0">
                <a:solidFill>
                  <a:schemeClr val="bg1"/>
                </a:solidFill>
                <a:latin typeface="Calibri" panose="020F0502020204030204" pitchFamily="34" charset="0"/>
                <a:cs typeface="Calibri" panose="020F0502020204030204" pitchFamily="34" charset="0"/>
              </a:rPr>
              <a:t>Instead of your shame you shall have double </a:t>
            </a:r>
            <a:r>
              <a:rPr lang="en-IN" sz="3200" dirty="0" err="1">
                <a:solidFill>
                  <a:schemeClr val="bg1"/>
                </a:solidFill>
                <a:latin typeface="Calibri" panose="020F0502020204030204" pitchFamily="34" charset="0"/>
                <a:cs typeface="Calibri" panose="020F0502020204030204" pitchFamily="34" charset="0"/>
              </a:rPr>
              <a:t>honor</a:t>
            </a:r>
            <a:r>
              <a:rPr lang="en-IN" sz="3200" dirty="0">
                <a:solidFill>
                  <a:schemeClr val="bg1"/>
                </a:solidFill>
                <a:latin typeface="Calibri" panose="020F0502020204030204" pitchFamily="34" charset="0"/>
                <a:cs typeface="Calibri" panose="020F0502020204030204" pitchFamily="34" charset="0"/>
              </a:rPr>
              <a:t>, And instead of confusion they shall rejoice in their portion. Therefore in their land they shall possess double; Everlasting joy shall be theirs. </a:t>
            </a:r>
          </a:p>
        </p:txBody>
      </p:sp>
    </p:spTree>
    <p:extLst>
      <p:ext uri="{BB962C8B-B14F-4D97-AF65-F5344CB8AC3E}">
        <p14:creationId xmlns:p14="http://schemas.microsoft.com/office/powerpoint/2010/main" val="1958501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1D7CC-413F-4DC6-299C-1AE3E7B1DBB7}"/>
            </a:ext>
          </a:extLst>
        </p:cNvPr>
        <p:cNvGrpSpPr/>
        <p:nvPr/>
      </p:nvGrpSpPr>
      <p:grpSpPr>
        <a:xfrm>
          <a:off x="0" y="0"/>
          <a:ext cx="0" cy="0"/>
          <a:chOff x="0" y="0"/>
          <a:chExt cx="0" cy="0"/>
        </a:xfrm>
      </p:grpSpPr>
      <p:pic>
        <p:nvPicPr>
          <p:cNvPr id="3" name="Picture 2" descr="A person holding a chain in his hand&#10;&#10;AI-generated content may be incorrect.">
            <a:extLst>
              <a:ext uri="{FF2B5EF4-FFF2-40B4-BE49-F238E27FC236}">
                <a16:creationId xmlns:a16="http://schemas.microsoft.com/office/drawing/2014/main" id="{7376B1D5-1F1F-D4DB-CAE9-2BE5BF4C1B4E}"/>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A19E99E8-1B58-38CB-8D20-1FEA2B55800E}"/>
              </a:ext>
            </a:extLst>
          </p:cNvPr>
          <p:cNvSpPr txBox="1"/>
          <p:nvPr/>
        </p:nvSpPr>
        <p:spPr>
          <a:xfrm>
            <a:off x="601248" y="3133534"/>
            <a:ext cx="6363223"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THIS DAY I HAVE ROLLED AWAY</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93235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TotalTime>
  <Words>532</Words>
  <Application>Microsoft Macintosh PowerPoint</Application>
  <PresentationFormat>Widescreen</PresentationFormat>
  <Paragraphs>31</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APCWO Media License</dc:creator>
  <cp:lastModifiedBy>APCWO Media License</cp:lastModifiedBy>
  <cp:revision>11</cp:revision>
  <dcterms:created xsi:type="dcterms:W3CDTF">2026-08-27T12:20:41Z</dcterms:created>
  <dcterms:modified xsi:type="dcterms:W3CDTF">2026-08-28T06:35:34Z</dcterms:modified>
</cp:coreProperties>
</file>