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88374-915B-1BF0-C701-B7A735CAA40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E80C6DD-2742-6E9B-3A7F-D1A87E6293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CEE1926-3F34-787F-EA3E-AA9AA8EABB14}"/>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979C4D6C-FB1B-6E8C-9C26-F843BD91B1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B97FE-70CB-EBFA-CA0F-1792FC5A6801}"/>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2993881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6EFFC-2482-9C52-F182-C04ADB26E66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B857085-84EC-D469-27BC-78D73EA30D8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F725457-C553-76A9-FFAC-CF3C4A6BB44F}"/>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92597C58-7782-6392-6CBB-04FA5985C5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9D12B3-7CC0-D4F9-96A4-12C94FF850E1}"/>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1752696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DCCB80-1775-63AE-5BD2-87762A9E3A9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C5B698C-6EEE-6903-90A7-7775F337D6E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78B57B5-DADE-E3AF-98C3-CA252B6995E3}"/>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F3E89C59-A5AB-D6B4-8B19-3CBD4D1BC6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673273-8BEF-F5EE-0970-ADE5F2D59EBA}"/>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413698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014FC-A32F-4268-28C9-744A6D88301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E3754A3-FA7A-D7F7-7C24-5AFB3747E60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9E2614C-F471-E81A-4812-5F373D4CC748}"/>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E5BFBCF4-A098-31BC-6073-31BB4DDF02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4A60-A973-BA1E-0380-B1D45EAFB287}"/>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4026803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6A171-6ED6-FB92-73F3-34E789DE3AF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F6A7B0-3C97-D1AC-A327-214302C16B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2E3D2FA-EE2A-2016-312C-9968C4002DD1}"/>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E2BB46D6-AEF5-7D83-AFD1-35565C1703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87FE21-2E0A-5E52-924A-F0A2536B7598}"/>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254914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74E56-FCB6-E023-E3B4-D97F23027CE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4F83686-9D1F-414F-DCEB-46189A9072C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A3D02A7-4D37-A207-9750-044F160BA87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C28FF14B-0E97-CFD7-1E97-7879CD594A31}"/>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6" name="Footer Placeholder 5">
            <a:extLst>
              <a:ext uri="{FF2B5EF4-FFF2-40B4-BE49-F238E27FC236}">
                <a16:creationId xmlns:a16="http://schemas.microsoft.com/office/drawing/2014/main" id="{0479B50E-B212-E512-DD25-E70C140573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E4A2CA-F3CC-11FC-4FFA-1BDF1C77194E}"/>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149833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697A6B-A4EE-FE4C-98C7-2EE4F035E5C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98080CC-BE66-E82C-1FF1-E71E9951CD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AEB7F50-F386-EA36-3E96-6BDF8CF916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24650B8-A763-CD08-D913-2E6A35721F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712E32F-D36E-6E9F-9AD3-F0BD614ACAF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5F190CD-27FB-D809-B3EA-0217C23AABE6}"/>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8" name="Footer Placeholder 7">
            <a:extLst>
              <a:ext uri="{FF2B5EF4-FFF2-40B4-BE49-F238E27FC236}">
                <a16:creationId xmlns:a16="http://schemas.microsoft.com/office/drawing/2014/main" id="{9830C640-733A-DE27-6B4F-E9D9ADD1EB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79C930-A1B5-BD59-D6AE-EC7934622186}"/>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8980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F8DD4A-57BE-37C1-E112-56589D1CA05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696C07D-02E9-E04A-5DF4-6781FA37413A}"/>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4" name="Footer Placeholder 3">
            <a:extLst>
              <a:ext uri="{FF2B5EF4-FFF2-40B4-BE49-F238E27FC236}">
                <a16:creationId xmlns:a16="http://schemas.microsoft.com/office/drawing/2014/main" id="{34189053-0374-D981-F6B3-513CE97032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4FF6F5-0774-44EE-F64A-0AC358B26E42}"/>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965367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3A97DD-3CFF-68EE-195E-F1FF29CCA896}"/>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3" name="Footer Placeholder 2">
            <a:extLst>
              <a:ext uri="{FF2B5EF4-FFF2-40B4-BE49-F238E27FC236}">
                <a16:creationId xmlns:a16="http://schemas.microsoft.com/office/drawing/2014/main" id="{FFE407FB-CA99-19DD-12EF-55DB19BCA4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767F1A-7EE9-1700-2D02-FB80F323D9E4}"/>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365939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539DC-C9B8-020A-2AD1-47CA379D9E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8CAB26D-BFD3-1AB9-5C8B-60B440C55B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CAF6E81-8F4A-1DE5-A20A-1A85253DBF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9DC72E-B8D2-8E55-199A-D6FF2509DED2}"/>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6" name="Footer Placeholder 5">
            <a:extLst>
              <a:ext uri="{FF2B5EF4-FFF2-40B4-BE49-F238E27FC236}">
                <a16:creationId xmlns:a16="http://schemas.microsoft.com/office/drawing/2014/main" id="{E650D759-A145-110A-8C6E-308AA66ABC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958D8F-6AAB-F114-58DE-EF84CFD0A6FF}"/>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3692928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B917A-EDC1-8525-9DE1-1A256FEB671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3981CA2-94C1-4AB9-B887-11C12E0D57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270D98-15C0-606A-5DB2-C4B3FE028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505D00-31D3-3C63-7211-AAC855065121}"/>
              </a:ext>
            </a:extLst>
          </p:cNvPr>
          <p:cNvSpPr>
            <a:spLocks noGrp="1"/>
          </p:cNvSpPr>
          <p:nvPr>
            <p:ph type="dt" sz="half" idx="10"/>
          </p:nvPr>
        </p:nvSpPr>
        <p:spPr/>
        <p:txBody>
          <a:bodyPr/>
          <a:lstStyle/>
          <a:p>
            <a:fld id="{E3DEA707-A9FF-D547-8533-8A7F82BF9B8C}" type="datetimeFigureOut">
              <a:rPr lang="en-US" smtClean="0"/>
              <a:t>8/20/26</a:t>
            </a:fld>
            <a:endParaRPr lang="en-US"/>
          </a:p>
        </p:txBody>
      </p:sp>
      <p:sp>
        <p:nvSpPr>
          <p:cNvPr id="6" name="Footer Placeholder 5">
            <a:extLst>
              <a:ext uri="{FF2B5EF4-FFF2-40B4-BE49-F238E27FC236}">
                <a16:creationId xmlns:a16="http://schemas.microsoft.com/office/drawing/2014/main" id="{ADE0EC34-3980-5603-93A9-D0463621A8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3723FF-A40F-D5AF-5ACC-F770A28ED66F}"/>
              </a:ext>
            </a:extLst>
          </p:cNvPr>
          <p:cNvSpPr>
            <a:spLocks noGrp="1"/>
          </p:cNvSpPr>
          <p:nvPr>
            <p:ph type="sldNum" sz="quarter" idx="12"/>
          </p:nvPr>
        </p:nvSpPr>
        <p:spPr/>
        <p:txBody>
          <a:bodyPr/>
          <a:lstStyle/>
          <a:p>
            <a:fld id="{DA10DA20-DDE2-2D44-8E35-1A55537B7C5A}" type="slidenum">
              <a:rPr lang="en-US" smtClean="0"/>
              <a:t>‹#›</a:t>
            </a:fld>
            <a:endParaRPr lang="en-US"/>
          </a:p>
        </p:txBody>
      </p:sp>
    </p:spTree>
    <p:extLst>
      <p:ext uri="{BB962C8B-B14F-4D97-AF65-F5344CB8AC3E}">
        <p14:creationId xmlns:p14="http://schemas.microsoft.com/office/powerpoint/2010/main" val="3378847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297F2E-68A7-6ED9-8AF1-BA229C9D2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7CF4D8-9734-3F4F-B00F-D06EBEBAEB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E8B7D8-C0D9-BB62-8D56-3ECDAF48E9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DEA707-A9FF-D547-8533-8A7F82BF9B8C}" type="datetimeFigureOut">
              <a:rPr lang="en-US" smtClean="0"/>
              <a:t>8/20/26</a:t>
            </a:fld>
            <a:endParaRPr lang="en-US"/>
          </a:p>
        </p:txBody>
      </p:sp>
      <p:sp>
        <p:nvSpPr>
          <p:cNvPr id="5" name="Footer Placeholder 4">
            <a:extLst>
              <a:ext uri="{FF2B5EF4-FFF2-40B4-BE49-F238E27FC236}">
                <a16:creationId xmlns:a16="http://schemas.microsoft.com/office/drawing/2014/main" id="{783C43E9-6DD9-8197-83CC-620E1887CD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2C2B51B-37D1-AE5C-ED31-D692612143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10DA20-DDE2-2D44-8E35-1A55537B7C5A}" type="slidenum">
              <a:rPr lang="en-US" smtClean="0"/>
              <a:t>‹#›</a:t>
            </a:fld>
            <a:endParaRPr lang="en-US"/>
          </a:p>
        </p:txBody>
      </p:sp>
    </p:spTree>
    <p:extLst>
      <p:ext uri="{BB962C8B-B14F-4D97-AF65-F5344CB8AC3E}">
        <p14:creationId xmlns:p14="http://schemas.microsoft.com/office/powerpoint/2010/main" val="1887019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erson in a red robe and a blue background&#10;&#10;AI-generated content may be incorrect.">
            <a:extLst>
              <a:ext uri="{FF2B5EF4-FFF2-40B4-BE49-F238E27FC236}">
                <a16:creationId xmlns:a16="http://schemas.microsoft.com/office/drawing/2014/main" id="{9F217646-8047-F5C2-FE8B-CD2B7194D52A}"/>
              </a:ext>
            </a:extLst>
          </p:cNvPr>
          <p:cNvPicPr>
            <a:picLocks noChangeAspect="1"/>
          </p:cNvPicPr>
          <p:nvPr/>
        </p:nvPicPr>
        <p:blipFill>
          <a:blip r:embed="rId2"/>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537626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47175-4640-0476-756E-7108D2E0B140}"/>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F051E798-6B13-155C-52F2-D3976550348C}"/>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3B40C929-95C5-26E8-592E-D39FAB47578D}"/>
              </a:ext>
            </a:extLst>
          </p:cNvPr>
          <p:cNvSpPr txBox="1"/>
          <p:nvPr/>
        </p:nvSpPr>
        <p:spPr>
          <a:xfrm>
            <a:off x="651353" y="2025539"/>
            <a:ext cx="5736922"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Romans 12:6 </a:t>
            </a:r>
          </a:p>
          <a:p>
            <a:pPr>
              <a:lnSpc>
                <a:spcPct val="90000"/>
              </a:lnSpc>
            </a:pPr>
            <a:r>
              <a:rPr lang="en-IN" sz="3200" dirty="0">
                <a:solidFill>
                  <a:schemeClr val="bg1"/>
                </a:solidFill>
                <a:latin typeface="Calibri" panose="020F0502020204030204" pitchFamily="34" charset="0"/>
                <a:cs typeface="Calibri" panose="020F0502020204030204" pitchFamily="34" charset="0"/>
              </a:rPr>
              <a:t>Having then gifts differing according to the grace that is given to us, let us use them: if prophecy, let us prophesy in proportion to our faith; </a:t>
            </a:r>
          </a:p>
        </p:txBody>
      </p:sp>
    </p:spTree>
    <p:extLst>
      <p:ext uri="{BB962C8B-B14F-4D97-AF65-F5344CB8AC3E}">
        <p14:creationId xmlns:p14="http://schemas.microsoft.com/office/powerpoint/2010/main" val="7563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076D2-FF10-CDAD-FB27-55844176908D}"/>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F9DBB1AE-13B7-5F18-3A6D-AC49DC570AFA}"/>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4BFE6C9-891D-9464-7169-FAA5164EB1B3}"/>
              </a:ext>
            </a:extLst>
          </p:cNvPr>
          <p:cNvSpPr txBox="1"/>
          <p:nvPr/>
        </p:nvSpPr>
        <p:spPr>
          <a:xfrm>
            <a:off x="688931"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3. GOD WORKS WITH YOU WHEN YOU WORK</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11335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4D4F9-0364-AAB5-D471-C5505C725576}"/>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593A350A-DBB8-59A9-70A2-09A003423DF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F419C376-096A-0059-16E0-EDD2C430C72F}"/>
              </a:ext>
            </a:extLst>
          </p:cNvPr>
          <p:cNvSpPr txBox="1"/>
          <p:nvPr/>
        </p:nvSpPr>
        <p:spPr>
          <a:xfrm>
            <a:off x="688931" y="2468737"/>
            <a:ext cx="5736922"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Corinthians 3:9 </a:t>
            </a:r>
          </a:p>
          <a:p>
            <a:pPr>
              <a:lnSpc>
                <a:spcPct val="90000"/>
              </a:lnSpc>
            </a:pPr>
            <a:r>
              <a:rPr lang="en-IN" sz="3200" dirty="0">
                <a:solidFill>
                  <a:schemeClr val="bg1"/>
                </a:solidFill>
                <a:latin typeface="Calibri" panose="020F0502020204030204" pitchFamily="34" charset="0"/>
                <a:cs typeface="Calibri" panose="020F0502020204030204" pitchFamily="34" charset="0"/>
              </a:rPr>
              <a:t>For we are God's fellow workers; you are God's field, you are God's building. </a:t>
            </a:r>
          </a:p>
        </p:txBody>
      </p:sp>
    </p:spTree>
    <p:extLst>
      <p:ext uri="{BB962C8B-B14F-4D97-AF65-F5344CB8AC3E}">
        <p14:creationId xmlns:p14="http://schemas.microsoft.com/office/powerpoint/2010/main" val="1279832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B1394-578A-5B83-9D31-B992581485F5}"/>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E8C0CD46-57C1-8DFE-F4DC-5D4BD85878D4}"/>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36D9906-82B2-01E6-39E3-0155428F797A}"/>
              </a:ext>
            </a:extLst>
          </p:cNvPr>
          <p:cNvSpPr txBox="1"/>
          <p:nvPr/>
        </p:nvSpPr>
        <p:spPr>
          <a:xfrm>
            <a:off x="688931"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4. DON’T LET OPPOSITION OR PAST FAILURES STOP YOU</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1296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3CB49-A367-50D2-6FC2-246EDC9681F9}"/>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BA9FD30E-C91C-534F-3219-7BF97DF14C06}"/>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E59A332-D35E-3F82-5A78-9BAD3B12843E}"/>
              </a:ext>
            </a:extLst>
          </p:cNvPr>
          <p:cNvSpPr txBox="1"/>
          <p:nvPr/>
        </p:nvSpPr>
        <p:spPr>
          <a:xfrm>
            <a:off x="663879" y="2634936"/>
            <a:ext cx="5937337"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5. THE ANOINTING OF THE SPIRIT MAKES ALL THE DIFFERENCE</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76092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70037-7E54-1125-5E4D-4DF8C5D7EDD5}"/>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AB75D38A-1E6B-8C9E-B627-D8803373D59B}"/>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3FF3396-17D6-C844-3EDA-1E476A318A84}"/>
              </a:ext>
            </a:extLst>
          </p:cNvPr>
          <p:cNvSpPr txBox="1"/>
          <p:nvPr/>
        </p:nvSpPr>
        <p:spPr>
          <a:xfrm>
            <a:off x="638827" y="695944"/>
            <a:ext cx="5736922" cy="546611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Zechariah 4:6,7</a:t>
            </a:r>
          </a:p>
          <a:p>
            <a:pPr>
              <a:lnSpc>
                <a:spcPct val="90000"/>
              </a:lnSpc>
            </a:pPr>
            <a:r>
              <a:rPr lang="en-IN" sz="3200" dirty="0">
                <a:solidFill>
                  <a:schemeClr val="bg1"/>
                </a:solidFill>
                <a:latin typeface="Calibri" panose="020F0502020204030204" pitchFamily="34" charset="0"/>
                <a:cs typeface="Calibri" panose="020F0502020204030204" pitchFamily="34" charset="0"/>
              </a:rPr>
              <a:t>6 So he answered and said to me: "This is the word of the LORD to Zerubbabel: 'Not by might nor by power, but by My Spirit,' Says the LORD of hosts. </a:t>
            </a:r>
          </a:p>
          <a:p>
            <a:pPr>
              <a:lnSpc>
                <a:spcPct val="90000"/>
              </a:lnSpc>
            </a:pPr>
            <a:r>
              <a:rPr lang="en-IN" sz="3200" dirty="0">
                <a:solidFill>
                  <a:schemeClr val="bg1"/>
                </a:solidFill>
                <a:latin typeface="Calibri" panose="020F0502020204030204" pitchFamily="34" charset="0"/>
                <a:cs typeface="Calibri" panose="020F0502020204030204" pitchFamily="34" charset="0"/>
              </a:rPr>
              <a:t>7 'Who are you, O great mountain? Before Zerubbabel you shall become a plain! And he shall bring forth the capstone With shouts of "Grace, grace to it!" ' " </a:t>
            </a:r>
          </a:p>
        </p:txBody>
      </p:sp>
    </p:spTree>
    <p:extLst>
      <p:ext uri="{BB962C8B-B14F-4D97-AF65-F5344CB8AC3E}">
        <p14:creationId xmlns:p14="http://schemas.microsoft.com/office/powerpoint/2010/main" val="1904646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87243-13CA-DC07-F382-25E74186A316}"/>
            </a:ext>
          </a:extLst>
        </p:cNvPr>
        <p:cNvGrpSpPr/>
        <p:nvPr/>
      </p:nvGrpSpPr>
      <p:grpSpPr>
        <a:xfrm>
          <a:off x="0" y="0"/>
          <a:ext cx="0" cy="0"/>
          <a:chOff x="0" y="0"/>
          <a:chExt cx="0" cy="0"/>
        </a:xfrm>
      </p:grpSpPr>
      <p:pic>
        <p:nvPicPr>
          <p:cNvPr id="5" name="Picture 4" descr="A person in a robe holding a sword&#10;&#10;AI-generated content may be incorrect.">
            <a:extLst>
              <a:ext uri="{FF2B5EF4-FFF2-40B4-BE49-F238E27FC236}">
                <a16:creationId xmlns:a16="http://schemas.microsoft.com/office/drawing/2014/main" id="{60EFADB5-CFCE-4358-B1DB-FD18259489F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51E1DFD8-40C2-DCF5-5FFD-A2AB85C0BA09}"/>
              </a:ext>
            </a:extLst>
          </p:cNvPr>
          <p:cNvSpPr txBox="1"/>
          <p:nvPr/>
        </p:nvSpPr>
        <p:spPr>
          <a:xfrm>
            <a:off x="701456" y="2025539"/>
            <a:ext cx="6075125" cy="2806922"/>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Exodus 8:16</a:t>
            </a:r>
          </a:p>
          <a:p>
            <a:pPr>
              <a:lnSpc>
                <a:spcPct val="90000"/>
              </a:lnSpc>
            </a:pPr>
            <a:r>
              <a:rPr lang="en-IN" sz="3200" dirty="0">
                <a:solidFill>
                  <a:schemeClr val="bg1"/>
                </a:solidFill>
                <a:latin typeface="Calibri" panose="020F0502020204030204" pitchFamily="34" charset="0"/>
                <a:cs typeface="Calibri" panose="020F0502020204030204" pitchFamily="34" charset="0"/>
              </a:rPr>
              <a:t>So the LORD said to Moses, "Say to Aaron, 'Stretch out your rod, and strike the dust of the land, so that it may become lice throughout all the land of Egypt.' " </a:t>
            </a:r>
          </a:p>
        </p:txBody>
      </p:sp>
    </p:spTree>
    <p:extLst>
      <p:ext uri="{BB962C8B-B14F-4D97-AF65-F5344CB8AC3E}">
        <p14:creationId xmlns:p14="http://schemas.microsoft.com/office/powerpoint/2010/main" val="1875473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C2570-6AC0-1CFE-8E44-339366387F1C}"/>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A66CA148-9EA5-D3EB-39D0-BBC59D72770D}"/>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CF7BD7EB-1A13-850C-8FEA-293C01D9F895}"/>
              </a:ext>
            </a:extLst>
          </p:cNvPr>
          <p:cNvSpPr txBox="1"/>
          <p:nvPr/>
        </p:nvSpPr>
        <p:spPr>
          <a:xfrm>
            <a:off x="651352" y="1803939"/>
            <a:ext cx="6075125" cy="3250121"/>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Joshua 8:18</a:t>
            </a:r>
          </a:p>
          <a:p>
            <a:pPr>
              <a:lnSpc>
                <a:spcPct val="90000"/>
              </a:lnSpc>
            </a:pPr>
            <a:r>
              <a:rPr lang="en-IN" sz="3200" dirty="0">
                <a:solidFill>
                  <a:schemeClr val="bg1"/>
                </a:solidFill>
                <a:latin typeface="Calibri" panose="020F0502020204030204" pitchFamily="34" charset="0"/>
                <a:cs typeface="Calibri" panose="020F0502020204030204" pitchFamily="34" charset="0"/>
              </a:rPr>
              <a:t>Then the LORD said to Joshua, "Stretch out the spear that is in your hand toward Ai, for I will give it into your hand." And Joshua stretched out the spear that was in his hand toward the city. </a:t>
            </a:r>
          </a:p>
        </p:txBody>
      </p:sp>
    </p:spTree>
    <p:extLst>
      <p:ext uri="{BB962C8B-B14F-4D97-AF65-F5344CB8AC3E}">
        <p14:creationId xmlns:p14="http://schemas.microsoft.com/office/powerpoint/2010/main" val="1654840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F0F00-51CC-2883-BD95-AE514D4B1A7B}"/>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70B68520-CB94-18E8-870E-59DC7B42E605}"/>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A4D8AD42-3DFB-8DEA-3489-17AA2D67B426}"/>
              </a:ext>
            </a:extLst>
          </p:cNvPr>
          <p:cNvSpPr txBox="1"/>
          <p:nvPr/>
        </p:nvSpPr>
        <p:spPr>
          <a:xfrm>
            <a:off x="688930" y="2634936"/>
            <a:ext cx="5937337"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1. THERE ARE NEW WAYS AND METHODS TO HOW GOD WORKS</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0081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03768-2EB0-8FCF-6564-482C21040225}"/>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9CCB8AE4-1248-047B-1328-F60BF1A5C223}"/>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ADC7BB4-7199-FB44-C2B5-DB14F770DDF1}"/>
              </a:ext>
            </a:extLst>
          </p:cNvPr>
          <p:cNvSpPr txBox="1"/>
          <p:nvPr/>
        </p:nvSpPr>
        <p:spPr>
          <a:xfrm>
            <a:off x="626301" y="1582340"/>
            <a:ext cx="5736922" cy="3693319"/>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1 Corinthians 12:4-6</a:t>
            </a:r>
          </a:p>
          <a:p>
            <a:pPr>
              <a:lnSpc>
                <a:spcPct val="90000"/>
              </a:lnSpc>
            </a:pPr>
            <a:r>
              <a:rPr lang="en-IN" sz="3200" dirty="0">
                <a:solidFill>
                  <a:schemeClr val="bg1"/>
                </a:solidFill>
                <a:latin typeface="Calibri" panose="020F0502020204030204" pitchFamily="34" charset="0"/>
                <a:cs typeface="Calibri" panose="020F0502020204030204" pitchFamily="34" charset="0"/>
              </a:rPr>
              <a:t>4 There are diversities of gifts, but the same Spirit. </a:t>
            </a:r>
          </a:p>
          <a:p>
            <a:pPr>
              <a:lnSpc>
                <a:spcPct val="90000"/>
              </a:lnSpc>
            </a:pPr>
            <a:r>
              <a:rPr lang="en-IN" sz="3200" dirty="0">
                <a:solidFill>
                  <a:schemeClr val="bg1"/>
                </a:solidFill>
                <a:latin typeface="Calibri" panose="020F0502020204030204" pitchFamily="34" charset="0"/>
                <a:cs typeface="Calibri" panose="020F0502020204030204" pitchFamily="34" charset="0"/>
              </a:rPr>
              <a:t>5 There are differences of ministries, but the same Lord. </a:t>
            </a:r>
          </a:p>
          <a:p>
            <a:pPr>
              <a:lnSpc>
                <a:spcPct val="90000"/>
              </a:lnSpc>
            </a:pPr>
            <a:r>
              <a:rPr lang="en-IN" sz="3200" dirty="0">
                <a:solidFill>
                  <a:schemeClr val="bg1"/>
                </a:solidFill>
                <a:latin typeface="Calibri" panose="020F0502020204030204" pitchFamily="34" charset="0"/>
                <a:cs typeface="Calibri" panose="020F0502020204030204" pitchFamily="34" charset="0"/>
              </a:rPr>
              <a:t>6 And there are diversities of activities, but it is the same God who works all in all. </a:t>
            </a:r>
          </a:p>
        </p:txBody>
      </p:sp>
    </p:spTree>
    <p:extLst>
      <p:ext uri="{BB962C8B-B14F-4D97-AF65-F5344CB8AC3E}">
        <p14:creationId xmlns:p14="http://schemas.microsoft.com/office/powerpoint/2010/main" val="1277589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D2878-7BB5-4948-D8CD-079AF1469B7E}"/>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12C65976-E8B1-DCCD-2271-2E494022B7FF}"/>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C55F08AF-1DD6-67DC-77AC-7BEE4E71DE6D}"/>
              </a:ext>
            </a:extLst>
          </p:cNvPr>
          <p:cNvSpPr txBox="1"/>
          <p:nvPr/>
        </p:nvSpPr>
        <p:spPr>
          <a:xfrm>
            <a:off x="638826"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Evolution of media in the church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18874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95AB-2C8C-6C0A-5D5A-C1EAA1F18D45}"/>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237035D5-C093-5FD3-CD87-C921BB00F1D8}"/>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B52CA5C-3BF5-F13C-A44C-3288A6216C61}"/>
              </a:ext>
            </a:extLst>
          </p:cNvPr>
          <p:cNvSpPr txBox="1"/>
          <p:nvPr/>
        </p:nvSpPr>
        <p:spPr>
          <a:xfrm>
            <a:off x="638826" y="2884235"/>
            <a:ext cx="5937337" cy="1089529"/>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Evolution of music in the church</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4811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622F9-3E23-F887-6425-940346A82A06}"/>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2B2C37AB-96EE-F521-8204-BD371050431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DF99FF4A-43F7-8D3C-9224-3D27C5ADA391}"/>
              </a:ext>
            </a:extLst>
          </p:cNvPr>
          <p:cNvSpPr txBox="1"/>
          <p:nvPr/>
        </p:nvSpPr>
        <p:spPr>
          <a:xfrm>
            <a:off x="676404" y="2634936"/>
            <a:ext cx="5937337" cy="1588127"/>
          </a:xfrm>
          <a:prstGeom prst="rect">
            <a:avLst/>
          </a:prstGeom>
          <a:noFill/>
        </p:spPr>
        <p:txBody>
          <a:bodyPr wrap="square" rtlCol="0">
            <a:spAutoFit/>
          </a:bodyPr>
          <a:lstStyle/>
          <a:p>
            <a:pPr>
              <a:lnSpc>
                <a:spcPct val="90000"/>
              </a:lnSpc>
            </a:pPr>
            <a:r>
              <a:rPr lang="en-IN" sz="3600" b="1" dirty="0">
                <a:solidFill>
                  <a:schemeClr val="bg1"/>
                </a:solidFill>
                <a:latin typeface="Calibri" panose="020F0502020204030204" pitchFamily="34" charset="0"/>
                <a:cs typeface="Calibri" panose="020F0502020204030204" pitchFamily="34" charset="0"/>
              </a:rPr>
              <a:t>2. WHAT’S IN YOUR HAND IS ALIGNED TO YOUR ASSIGNMENT</a:t>
            </a:r>
            <a:endParaRPr lang="en-IN" sz="3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5713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8F1BA-3A03-3E82-D599-97AA9734BF9F}"/>
            </a:ext>
          </a:extLst>
        </p:cNvPr>
        <p:cNvGrpSpPr/>
        <p:nvPr/>
      </p:nvGrpSpPr>
      <p:grpSpPr>
        <a:xfrm>
          <a:off x="0" y="0"/>
          <a:ext cx="0" cy="0"/>
          <a:chOff x="0" y="0"/>
          <a:chExt cx="0" cy="0"/>
        </a:xfrm>
      </p:grpSpPr>
      <p:pic>
        <p:nvPicPr>
          <p:cNvPr id="3" name="Picture 2" descr="A person in a red robe&#10;&#10;AI-generated content may be incorrect.">
            <a:extLst>
              <a:ext uri="{FF2B5EF4-FFF2-40B4-BE49-F238E27FC236}">
                <a16:creationId xmlns:a16="http://schemas.microsoft.com/office/drawing/2014/main" id="{DF4BA69F-7C2D-B70A-9380-226ED00D54FA}"/>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E196C2C-8392-FF39-28F3-BC4D86DE6F55}"/>
              </a:ext>
            </a:extLst>
          </p:cNvPr>
          <p:cNvSpPr txBox="1"/>
          <p:nvPr/>
        </p:nvSpPr>
        <p:spPr>
          <a:xfrm>
            <a:off x="663879" y="2468737"/>
            <a:ext cx="5736922" cy="1920526"/>
          </a:xfrm>
          <a:prstGeom prst="rect">
            <a:avLst/>
          </a:prstGeom>
          <a:noFill/>
        </p:spPr>
        <p:txBody>
          <a:bodyPr wrap="square" rtlCol="0">
            <a:spAutoFit/>
          </a:bodyPr>
          <a:lstStyle/>
          <a:p>
            <a:pPr>
              <a:lnSpc>
                <a:spcPct val="90000"/>
              </a:lnSpc>
            </a:pPr>
            <a:r>
              <a:rPr lang="en-IN" sz="3600" dirty="0">
                <a:solidFill>
                  <a:schemeClr val="bg1"/>
                </a:solidFill>
                <a:latin typeface="Calibri" panose="020F0502020204030204" pitchFamily="34" charset="0"/>
                <a:cs typeface="Calibri" panose="020F0502020204030204" pitchFamily="34" charset="0"/>
              </a:rPr>
              <a:t>Ephesians 4:7 </a:t>
            </a:r>
          </a:p>
          <a:p>
            <a:pPr>
              <a:lnSpc>
                <a:spcPct val="90000"/>
              </a:lnSpc>
            </a:pPr>
            <a:r>
              <a:rPr lang="en-IN" sz="3200" dirty="0">
                <a:solidFill>
                  <a:schemeClr val="bg1"/>
                </a:solidFill>
                <a:latin typeface="Calibri" panose="020F0502020204030204" pitchFamily="34" charset="0"/>
                <a:cs typeface="Calibri" panose="020F0502020204030204" pitchFamily="34" charset="0"/>
              </a:rPr>
              <a:t>But to each one of us grace was given according to the measure of Christ's gift. </a:t>
            </a:r>
          </a:p>
        </p:txBody>
      </p:sp>
    </p:spTree>
    <p:extLst>
      <p:ext uri="{BB962C8B-B14F-4D97-AF65-F5344CB8AC3E}">
        <p14:creationId xmlns:p14="http://schemas.microsoft.com/office/powerpoint/2010/main" val="1215883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347</Words>
  <Application>Microsoft Macintosh PowerPoint</Application>
  <PresentationFormat>Widescreen</PresentationFormat>
  <Paragraphs>24</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7</cp:revision>
  <dcterms:created xsi:type="dcterms:W3CDTF">2026-08-20T06:09:35Z</dcterms:created>
  <dcterms:modified xsi:type="dcterms:W3CDTF">2026-08-20T07:14:10Z</dcterms:modified>
</cp:coreProperties>
</file>