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2" d="100"/>
          <a:sy n="102" d="100"/>
        </p:scale>
        <p:origin x="1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CF265-760C-24B2-6ACA-C2B4E7C1E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F649F8-B38A-6D6C-1BD2-55F83C2B40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4E0F3-533D-8D48-6767-ED64878D9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B57AF-1DF0-6525-87B9-D199CF8D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A2780-F205-5A4E-52EF-6C2D522B6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16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BA55A-60A9-5BA1-AE42-235CC30F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89401A-EDEF-5047-2B2B-0FDD58DB3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A546F-2367-A147-4DE6-64DB845E6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5F0DA-E826-1433-99D4-541DFC0BC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8A3A0-C793-5D25-C554-2E211757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03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0E5077-E37B-A08F-1F67-7872947F76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95F141-2398-100C-A7DC-3B16C708D0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26ACC-D32F-3ABD-50DD-205FE314E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6AEC7-CFCD-E895-C751-D975FB655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D0B6E-049B-F115-A353-53D31ED0F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12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D13A6-FEAE-6BB0-6E04-DE3F4A5BD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3F7D8-C587-575C-1F1A-A2F3A7BDF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1ECEA-1DEA-15EE-E1B2-8118D31B5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CD156-FC32-5316-35BB-0DBBA6C40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E1C81-0A4A-5961-E4A0-5664D883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2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89604-42B2-8436-7C60-404B707EC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2B36D-D52D-C68B-E498-C87E2D7D8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32C97-432D-4899-961F-CED141B85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6260-D830-FFBC-3567-B87B55762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282FE-F7CD-EF0F-98A1-63A7D9C3D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5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A9E02-0335-4901-7704-62672FF8A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EAB4F-6767-FEC0-11DC-5A59725BF0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FC08EB-3EBB-8102-3C2C-CFA439683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8E3FB-58EC-4351-2331-595FC8284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26F99-6C41-C15C-4F9B-3795DE638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443C09-6BB4-B35A-A5A4-8CF06BAE5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0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A38C3-05B3-BD25-64BB-49B7B0CCA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41A66-D90B-4D0A-1DD6-548F26EEC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F24FE-F861-96A5-0D64-2D8BEDDF5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6DDE16-DED8-F300-DFD7-7729861526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D43509-4570-1086-C4B6-F9EF69509B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58872C-B343-41DE-77A3-EC298D1BB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2330AD-20F9-021B-CA9F-1B7CF1190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EFBFB6-3691-D086-73C7-2F2477698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29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488C9-5032-007C-4EDD-0AC98E912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A88213-0C99-ADF6-000D-CB416ED54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F99FD-B7E5-892E-72ED-C698F2570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2D7E33-1D35-EC93-B7AB-41DE723A4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1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CF5360-FBC5-0132-AB27-6D856F356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73AE42-0167-5A3F-BD04-3E33F70CA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CA827-4579-7435-A0C4-80E7C50BA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55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D0C39-4C0C-7EE8-BF40-5B8B82FC1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5F4AC-3425-8C11-37F4-9BF9508BB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77CBFE-8FC4-8966-9EEC-644F003A20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D0F54-DE97-2112-89FD-AEF598AEB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446AF0-E27C-1D3F-B562-9A6F95AC8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046689-C172-D890-FD58-E0C1CE3A5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47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66684-A950-0F24-8947-AECA6CE11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D023EF-69FF-817F-F16F-2E48A15A03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3CE592-10F0-4CD3-2A92-D49E5A4A4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292D9B-DFB9-4076-F0DA-6FE759852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B46E7-5618-2D63-570D-18627F3E7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08A9E-AE3A-F3CE-A4F3-5B8F2DD28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8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A307A3-B0B7-18FA-D1A3-DBA753131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FC9FA-AB07-10A1-D2FD-ECB5ED586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3520F-2AD2-7B2A-A340-965F0287D4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1912D1-1DF1-604F-83A4-B4D77E16BE08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5F954-DE17-4D63-2B5A-386B23E5E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DF3F1-B250-B949-AEAF-D98E7B073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2DBE4D-CB7A-F046-9A97-00BFB6B4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0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erson walking on a dirt path&#10;&#10;AI-generated content may be incorrect.">
            <a:extLst>
              <a:ext uri="{FF2B5EF4-FFF2-40B4-BE49-F238E27FC236}">
                <a16:creationId xmlns:a16="http://schemas.microsoft.com/office/drawing/2014/main" id="{61C97407-419A-A0E1-D77C-8DA1D14DDE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54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2B03A-DD47-1E98-6915-122570827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CD8BE954-123A-975B-7B43-11A6E23741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638042-3514-FA47-210E-8B27921FCB9C}"/>
              </a:ext>
            </a:extLst>
          </p:cNvPr>
          <p:cNvSpPr txBox="1"/>
          <p:nvPr/>
        </p:nvSpPr>
        <p:spPr>
          <a:xfrm>
            <a:off x="701456" y="2884235"/>
            <a:ext cx="5937337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THERE ARE BLESSINGS IN EVERY SEASON.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465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F2A2D-1BBA-2D41-DD50-0CFC4C7ED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55629B3F-4AB4-538E-73E2-67C34C85FD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424E71-E5B2-2200-CC0D-E5FEA7DC7E67}"/>
              </a:ext>
            </a:extLst>
          </p:cNvPr>
          <p:cNvSpPr txBox="1"/>
          <p:nvPr/>
        </p:nvSpPr>
        <p:spPr>
          <a:xfrm>
            <a:off x="676404" y="2634936"/>
            <a:ext cx="6350697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ADAPT TO YOUR CURRENT SEASON, PREPARE FOR THE NEXT.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182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3FF6E-7E30-1F9F-FDD3-868FCD507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502D48C7-7307-57CE-25A1-2842D11EB3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491DA5-3743-0963-3308-0B8FA07F57BF}"/>
              </a:ext>
            </a:extLst>
          </p:cNvPr>
          <p:cNvSpPr txBox="1"/>
          <p:nvPr/>
        </p:nvSpPr>
        <p:spPr>
          <a:xfrm>
            <a:off x="688930" y="2634936"/>
            <a:ext cx="6350697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DO NOT BE JEALOUS OF SOMEONE ELSE IN A DIFFERENT SEASON.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974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F4115-27D6-941B-9914-75EA1B114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081F4D28-4DB5-57C0-F98D-21D25E1840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FB8030-D9E4-0A16-7DDC-272150F18D55}"/>
              </a:ext>
            </a:extLst>
          </p:cNvPr>
          <p:cNvSpPr txBox="1"/>
          <p:nvPr/>
        </p:nvSpPr>
        <p:spPr>
          <a:xfrm>
            <a:off x="701456" y="2884235"/>
            <a:ext cx="5937337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SEASONS CHANGE; GOD DOES NOT. HE IS STILL THE SAME.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207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30D1E4-A3BA-3083-11D9-9BFC49D65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D43A93D0-2C1B-2883-0416-8905BF7E92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0AC38A-C159-7D1B-0697-415BF6F40C40}"/>
              </a:ext>
            </a:extLst>
          </p:cNvPr>
          <p:cNvSpPr txBox="1"/>
          <p:nvPr/>
        </p:nvSpPr>
        <p:spPr>
          <a:xfrm>
            <a:off x="676404" y="3133534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LIFE IS LIVED IN SEASONS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126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CA0B0-2502-6694-7E39-DB3B67548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A466804D-FBA2-E3B1-7DA0-8E5A75BB1F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69D8D3-7021-97FD-5104-FFBDB77F15BF}"/>
              </a:ext>
            </a:extLst>
          </p:cNvPr>
          <p:cNvSpPr txBox="1"/>
          <p:nvPr/>
        </p:nvSpPr>
        <p:spPr>
          <a:xfrm>
            <a:off x="688931" y="2884235"/>
            <a:ext cx="5937337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GOD ORDERS THE SEASONS OF OUR LIVES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596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64CEB-BDD1-5A68-AA54-F549FCBE4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9AD2CA8D-7A63-1FD1-B5C3-DC95D095CF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6B2AF0-C0AE-1A45-E743-021472DC0A56}"/>
              </a:ext>
            </a:extLst>
          </p:cNvPr>
          <p:cNvSpPr txBox="1"/>
          <p:nvPr/>
        </p:nvSpPr>
        <p:spPr>
          <a:xfrm>
            <a:off x="789138" y="2468737"/>
            <a:ext cx="6212911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Psalms 31:15 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 times are in Your hand; Deliver me from the hand of my enemies, And from those who persecute me. </a:t>
            </a:r>
          </a:p>
        </p:txBody>
      </p:sp>
    </p:spTree>
    <p:extLst>
      <p:ext uri="{BB962C8B-B14F-4D97-AF65-F5344CB8AC3E}">
        <p14:creationId xmlns:p14="http://schemas.microsoft.com/office/powerpoint/2010/main" val="3845831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15C3-DED7-AB55-FE2D-BD7430146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4C56D90F-8805-0149-2AA5-550D032250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25BA2E-5437-2C3C-BA76-623480217C37}"/>
              </a:ext>
            </a:extLst>
          </p:cNvPr>
          <p:cNvSpPr txBox="1"/>
          <p:nvPr/>
        </p:nvSpPr>
        <p:spPr>
          <a:xfrm>
            <a:off x="676404" y="3133534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SEASONS CHANGE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826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4BF9A-085F-87DB-DFFC-BA1436A63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2B2CD0EF-7E6E-1A7C-41DB-8A8E158144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BB99AD-F898-A519-8F95-B488E328AD6F}"/>
              </a:ext>
            </a:extLst>
          </p:cNvPr>
          <p:cNvSpPr txBox="1"/>
          <p:nvPr/>
        </p:nvSpPr>
        <p:spPr>
          <a:xfrm>
            <a:off x="751560" y="2025539"/>
            <a:ext cx="6212911" cy="280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Daniel 2:21 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He changes the times and the seasons; He removes kings and raises up kings; He gives wisdom to the wise And knowledge to those who have understanding. </a:t>
            </a:r>
          </a:p>
        </p:txBody>
      </p:sp>
    </p:spTree>
    <p:extLst>
      <p:ext uri="{BB962C8B-B14F-4D97-AF65-F5344CB8AC3E}">
        <p14:creationId xmlns:p14="http://schemas.microsoft.com/office/powerpoint/2010/main" val="955993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84E6B-8417-F92A-6090-ACC627010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053FF97B-CDF7-F41B-2472-1A669C6872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29C7A2-8DD4-1158-0142-968BAE7EABF8}"/>
              </a:ext>
            </a:extLst>
          </p:cNvPr>
          <p:cNvSpPr txBox="1"/>
          <p:nvPr/>
        </p:nvSpPr>
        <p:spPr>
          <a:xfrm>
            <a:off x="551145" y="259369"/>
            <a:ext cx="6814159" cy="635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Joshua 5:10-12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Now the children of Israel camped in Gilgal, and kept the Passover on the fourteenth day of the month at twilight on the plains of Jericho. 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 And they ate of the produce of the land on the day after the Passover, unleavened bread and parched grain, on the very same day. 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Then the manna ceased on the day after they had eaten the produce of the land; and the children of Israel no longer had manna, but they ate the food of the land of Canaan that year. </a:t>
            </a:r>
          </a:p>
        </p:txBody>
      </p:sp>
    </p:spTree>
    <p:extLst>
      <p:ext uri="{BB962C8B-B14F-4D97-AF65-F5344CB8AC3E}">
        <p14:creationId xmlns:p14="http://schemas.microsoft.com/office/powerpoint/2010/main" val="3289434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A297A-9D35-8545-A324-7AF767790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84ABFA2B-BEE5-7D3E-C061-D731050CA3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154321-B92C-9663-6C16-391AD0D685DC}"/>
              </a:ext>
            </a:extLst>
          </p:cNvPr>
          <p:cNvSpPr txBox="1"/>
          <p:nvPr/>
        </p:nvSpPr>
        <p:spPr>
          <a:xfrm>
            <a:off x="676404" y="3133534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MANNA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108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3832F-5B12-A7DC-A847-229D297B3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alking on a dirt road&#10;&#10;AI-generated content may be incorrect.">
            <a:extLst>
              <a:ext uri="{FF2B5EF4-FFF2-40B4-BE49-F238E27FC236}">
                <a16:creationId xmlns:a16="http://schemas.microsoft.com/office/drawing/2014/main" id="{08555097-2301-E5A6-AB8E-C89ADA6800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D1A3C2-EC87-E244-FE4F-1B1529448B7A}"/>
              </a:ext>
            </a:extLst>
          </p:cNvPr>
          <p:cNvSpPr txBox="1"/>
          <p:nvPr/>
        </p:nvSpPr>
        <p:spPr>
          <a:xfrm>
            <a:off x="676404" y="3133534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PRODUCE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45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226</Words>
  <Application>Microsoft Macintosh PowerPoint</Application>
  <PresentationFormat>Widescreen</PresentationFormat>
  <Paragraphs>17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APCWO Media License</dc:creator>
  <cp:lastModifiedBy>APCWO Media License</cp:lastModifiedBy>
  <cp:revision>12</cp:revision>
  <dcterms:created xsi:type="dcterms:W3CDTF">2026-08-13T06:16:21Z</dcterms:created>
  <dcterms:modified xsi:type="dcterms:W3CDTF">2026-08-13T06:28:39Z</dcterms:modified>
</cp:coreProperties>
</file>