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4" r:id="rId6"/>
    <p:sldId id="265" r:id="rId7"/>
    <p:sldId id="266" r:id="rId8"/>
    <p:sldId id="262" r:id="rId9"/>
    <p:sldId id="263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02" d="100"/>
          <a:sy n="102" d="100"/>
        </p:scale>
        <p:origin x="140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35991-558D-6F47-87A5-BDF66368C48C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528A4-99EB-7B48-88D4-C63B2278F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53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A528A4-99EB-7B48-88D4-C63B2278FD9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06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B6F7C-F76C-9F32-63C5-31B7EECDA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326797-08D8-2D1D-47EE-1968C9F076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E16C4-D51E-0192-F944-010612856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A40BB-3FFD-6DF9-9B3B-6306B8E28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06B35-0521-EED2-5052-5AE89202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13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5EE63-D047-B505-FD00-341EECCF4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1E9F0A-53D3-45AC-DB16-F4B4C4462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534A6-4930-E805-70C4-368130CEF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D01DA-A764-6F25-E133-E2C8AEE0C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EFA8C-142A-998F-184C-6A344AA87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29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3112C3-7DD0-D7C9-6BB7-30D5356C3B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52AB50-A066-F24E-9F1E-C1AF9F154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A3819-5CED-194D-8254-303756B2A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355C8-983B-0076-DBE6-A460E06E6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29A71-6EBD-AEBA-4276-EA5D0FCE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99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1430A-7EC0-0EB1-9D7E-AEAFFD348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EE28E-9DA9-D479-C81E-AAB4E9047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93E3A-1DFC-94FC-35F5-E7A704120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155D2-55BC-6082-A351-4BB9C9D07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3C343-FACA-4D75-16FB-3D6F814E9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772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68DF8-8D8D-FEAA-D1A2-ED3B46091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4C4FF-F937-ABE3-D8D7-243EC3F56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A6462-7483-F70A-8F77-1638A7F81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883D3-4B70-CC45-46A7-2EF9F68DE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EA701-729A-9CAB-AA18-4174D174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3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843A2-1908-F49E-9896-5B6F60D6E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D096F-6DF7-72F3-9318-8E25A056DE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8BE9A0-C9AB-15FC-2423-5A857DD047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2436E-2309-E50D-7804-5E3147037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D1FAC-322B-86E5-0AF5-A70B377AD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1DC825-22FA-E41D-04F2-E1D2095C1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764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908FC-1CF5-C0EF-BEF6-2836DC14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EC091-740C-DD4F-F263-87C4B5320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C42B5-D37D-451A-6DD6-160FC560C0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159708-7B19-A879-2213-65FB6C1DF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17EA81-510D-5E4A-3388-9AADACAC9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F9C8EB-03C4-0DDB-12EE-323D5CB42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8AD0CE-9352-EA53-82C4-928A973DC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421EE2-1FAF-1749-7801-75F070FE1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9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6DFD4-CA87-428F-1E6F-4401C8F30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E42BAF-7D89-DEEA-49D8-692E6D7C6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802D51-F379-0B5C-FEE0-DC69694E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3D39A1-8F9C-C6E3-0123-0E5BD355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86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C08383-F553-573F-2A04-CEE2D8BB7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82A787-9C03-DD16-48E4-6B2CBFFF7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CFEA7-1AE1-9C52-03FE-814B186E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91EBB-5497-A725-F747-5725FCDA6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51980-7A3C-2117-7555-6470BFDE4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367CE6-88FA-05C8-BEE1-8877C0C2F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4CCD7-D47B-F3CB-F296-22E7BE832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66102-B209-AA4E-3080-7869F5F5B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B1EAE-D144-C57F-606E-64DCBF5B4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494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4DB7F-6094-955B-3D22-BDA8BE4E4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9B094E-E792-2F6D-F7B1-36063F633E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3B1214-A5AB-695D-59A6-61964848A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F512BB-7A58-C15F-61D1-155B90529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B21138-9B8E-FF64-D897-E074CD65F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B38898-E2F3-AA5E-98B6-19A5EC78D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7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612A43-97BB-8313-A510-8C5D74B2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802F3-4EDD-33AD-A71C-33B955B5E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C3C9A-2682-008B-53E8-C4A317E0F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0A2AC8-EFD0-924F-BC32-B99534C177EE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75D15-5173-468C-C0A8-6EC99177EC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9EECB-2BD1-413C-80DB-11366C12B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3B1913-2ACA-A34E-8138-B163D779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climbing a rock&#10;&#10;AI-generated content may be incorrect.">
            <a:extLst>
              <a:ext uri="{FF2B5EF4-FFF2-40B4-BE49-F238E27FC236}">
                <a16:creationId xmlns:a16="http://schemas.microsoft.com/office/drawing/2014/main" id="{7F29933A-9D79-4E89-F8B0-13E8D591F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0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BF621-B113-7AB4-6A2B-E0BB3E1AE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aby lying on the floor&#10;&#10;AI-generated content may be incorrect.">
            <a:extLst>
              <a:ext uri="{FF2B5EF4-FFF2-40B4-BE49-F238E27FC236}">
                <a16:creationId xmlns:a16="http://schemas.microsoft.com/office/drawing/2014/main" id="{8D897823-8AD2-012D-584F-D2C1B7838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575114-D9ED-14FA-BBC2-64880E686828}"/>
              </a:ext>
            </a:extLst>
          </p:cNvPr>
          <p:cNvSpPr txBox="1"/>
          <p:nvPr/>
        </p:nvSpPr>
        <p:spPr>
          <a:xfrm>
            <a:off x="626300" y="1313998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COINCIDENCE ISN’T KOSHER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B2C057-C98A-0F18-DE20-1F55FB3775BE}"/>
              </a:ext>
            </a:extLst>
          </p:cNvPr>
          <p:cNvSpPr txBox="1"/>
          <p:nvPr/>
        </p:nvSpPr>
        <p:spPr>
          <a:xfrm>
            <a:off x="626300" y="2034195"/>
            <a:ext cx="6463432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"When I pray, coincidences happen, and when I don't, they don’t.”</a:t>
            </a:r>
          </a:p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— William Temple</a:t>
            </a:r>
          </a:p>
          <a:p>
            <a:pPr>
              <a:lnSpc>
                <a:spcPct val="90000"/>
              </a:lnSpc>
            </a:pP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Joseph was sold. God sent.</a:t>
            </a:r>
          </a:p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(Genesis 45:5)</a:t>
            </a:r>
          </a:p>
        </p:txBody>
      </p:sp>
    </p:spTree>
    <p:extLst>
      <p:ext uri="{BB962C8B-B14F-4D97-AF65-F5344CB8AC3E}">
        <p14:creationId xmlns:p14="http://schemas.microsoft.com/office/powerpoint/2010/main" val="2778865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70FCA-CD45-D9C2-892D-C7F48E6C0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orn paper with a blue background&#10;&#10;AI-generated content may be incorrect.">
            <a:extLst>
              <a:ext uri="{FF2B5EF4-FFF2-40B4-BE49-F238E27FC236}">
                <a16:creationId xmlns:a16="http://schemas.microsoft.com/office/drawing/2014/main" id="{31450B9C-2095-847F-305E-9A55C3D04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57C401-7218-8B95-D43C-B633D7DE1BF9}"/>
              </a:ext>
            </a:extLst>
          </p:cNvPr>
          <p:cNvSpPr txBox="1"/>
          <p:nvPr/>
        </p:nvSpPr>
        <p:spPr>
          <a:xfrm>
            <a:off x="851768" y="3133534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SLING</a:t>
            </a:r>
          </a:p>
        </p:txBody>
      </p:sp>
    </p:spTree>
    <p:extLst>
      <p:ext uri="{BB962C8B-B14F-4D97-AF65-F5344CB8AC3E}">
        <p14:creationId xmlns:p14="http://schemas.microsoft.com/office/powerpoint/2010/main" val="2181932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606BD-07FA-1C58-5D34-A2D54DD17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orn paper with a blue background&#10;&#10;AI-generated content may be incorrect.">
            <a:extLst>
              <a:ext uri="{FF2B5EF4-FFF2-40B4-BE49-F238E27FC236}">
                <a16:creationId xmlns:a16="http://schemas.microsoft.com/office/drawing/2014/main" id="{5E93DB9D-2954-4E46-46FC-0396C77E0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D7648B-6320-42FF-1C1D-DC575027B3E2}"/>
              </a:ext>
            </a:extLst>
          </p:cNvPr>
          <p:cNvSpPr txBox="1"/>
          <p:nvPr/>
        </p:nvSpPr>
        <p:spPr>
          <a:xfrm>
            <a:off x="764087" y="2025539"/>
            <a:ext cx="6200385" cy="280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Judges 20:16 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Among all this people were seven hundred select men who were left-handed; every one could sling a stone at a hair’s breadth and not miss.</a:t>
            </a:r>
          </a:p>
        </p:txBody>
      </p:sp>
    </p:spTree>
    <p:extLst>
      <p:ext uri="{BB962C8B-B14F-4D97-AF65-F5344CB8AC3E}">
        <p14:creationId xmlns:p14="http://schemas.microsoft.com/office/powerpoint/2010/main" val="3344942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35B8C-B0C0-8436-33D7-5CDC38C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orn paper with a blue background&#10;&#10;AI-generated content may be incorrect.">
            <a:extLst>
              <a:ext uri="{FF2B5EF4-FFF2-40B4-BE49-F238E27FC236}">
                <a16:creationId xmlns:a16="http://schemas.microsoft.com/office/drawing/2014/main" id="{CB5C7DE9-1F43-01D8-A6CB-2CA7233AA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DF65E6-CF6D-CEEF-ABA0-4C2DA813FE3D}"/>
              </a:ext>
            </a:extLst>
          </p:cNvPr>
          <p:cNvSpPr txBox="1"/>
          <p:nvPr/>
        </p:nvSpPr>
        <p:spPr>
          <a:xfrm>
            <a:off x="626300" y="2025539"/>
            <a:ext cx="6588691" cy="280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Chronicles 12:2 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armed with bows, using both the right hand and the left in hurling stones and shooting arrows with the bow. They were of Benjamin, Saul’s brethren.</a:t>
            </a:r>
          </a:p>
        </p:txBody>
      </p:sp>
    </p:spTree>
    <p:extLst>
      <p:ext uri="{BB962C8B-B14F-4D97-AF65-F5344CB8AC3E}">
        <p14:creationId xmlns:p14="http://schemas.microsoft.com/office/powerpoint/2010/main" val="943472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644CD-48F1-A1F7-639A-438C1C658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climbing a rock&#10;&#10;AI-generated content may be incorrect.">
            <a:extLst>
              <a:ext uri="{FF2B5EF4-FFF2-40B4-BE49-F238E27FC236}">
                <a16:creationId xmlns:a16="http://schemas.microsoft.com/office/drawing/2014/main" id="{67354218-D20C-DCFD-3FA2-7B80B4CB6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E26AD1-DB0C-DF5F-5F60-AF5E8AD53FEC}"/>
              </a:ext>
            </a:extLst>
          </p:cNvPr>
          <p:cNvSpPr txBox="1"/>
          <p:nvPr/>
        </p:nvSpPr>
        <p:spPr>
          <a:xfrm>
            <a:off x="663879" y="930175"/>
            <a:ext cx="655111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WAITING TIME IS ACTION TIME!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5F1C4D-3D06-488B-0CDE-F40E0CA22A81}"/>
              </a:ext>
            </a:extLst>
          </p:cNvPr>
          <p:cNvSpPr txBox="1"/>
          <p:nvPr/>
        </p:nvSpPr>
        <p:spPr>
          <a:xfrm>
            <a:off x="663879" y="1706788"/>
            <a:ext cx="7077206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Private battles (Lions and Bears; </a:t>
            </a:r>
          </a:p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1 Samuel 17:34–37)</a:t>
            </a:r>
          </a:p>
          <a:p>
            <a:pPr marL="360363" indent="-360363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indent="-36036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Desert training (Exodus 2–3)</a:t>
            </a:r>
          </a:p>
          <a:p>
            <a:pPr marL="360363" indent="-360363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indent="-36036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Small acts unlock big callings</a:t>
            </a:r>
          </a:p>
          <a:p>
            <a:pPr marL="360363" indent="-360363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indent="-36036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 in the waiting (Genesis 6:22)</a:t>
            </a:r>
          </a:p>
        </p:txBody>
      </p:sp>
    </p:spTree>
    <p:extLst>
      <p:ext uri="{BB962C8B-B14F-4D97-AF65-F5344CB8AC3E}">
        <p14:creationId xmlns:p14="http://schemas.microsoft.com/office/powerpoint/2010/main" val="787978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FEE62-153B-AD16-83AE-A745F9D5D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a person and a crowd&#10;&#10;AI-generated content may be incorrect.">
            <a:extLst>
              <a:ext uri="{FF2B5EF4-FFF2-40B4-BE49-F238E27FC236}">
                <a16:creationId xmlns:a16="http://schemas.microsoft.com/office/drawing/2014/main" id="{2180F19E-F13D-8E9F-0B4F-D3FA14DD7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DD7263-2D83-CE2F-2390-364A407DD5DF}"/>
              </a:ext>
            </a:extLst>
          </p:cNvPr>
          <p:cNvSpPr txBox="1"/>
          <p:nvPr/>
        </p:nvSpPr>
        <p:spPr>
          <a:xfrm>
            <a:off x="851768" y="3133534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CLOSING STORY!</a:t>
            </a:r>
          </a:p>
        </p:txBody>
      </p:sp>
    </p:spTree>
    <p:extLst>
      <p:ext uri="{BB962C8B-B14F-4D97-AF65-F5344CB8AC3E}">
        <p14:creationId xmlns:p14="http://schemas.microsoft.com/office/powerpoint/2010/main" val="2544636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C7400-B387-ECEF-084F-A4B7F955A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climbing a rock&#10;&#10;AI-generated content may be incorrect.">
            <a:extLst>
              <a:ext uri="{FF2B5EF4-FFF2-40B4-BE49-F238E27FC236}">
                <a16:creationId xmlns:a16="http://schemas.microsoft.com/office/drawing/2014/main" id="{0265639B-86C9-CB20-7122-959E4481C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307CF6-E536-704A-586B-7B9AC67386D1}"/>
              </a:ext>
            </a:extLst>
          </p:cNvPr>
          <p:cNvSpPr txBox="1"/>
          <p:nvPr/>
        </p:nvSpPr>
        <p:spPr>
          <a:xfrm>
            <a:off x="676405" y="654602"/>
            <a:ext cx="655111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AA5E05-7D3D-1995-B053-804129A8AE21}"/>
              </a:ext>
            </a:extLst>
          </p:cNvPr>
          <p:cNvSpPr txBox="1"/>
          <p:nvPr/>
        </p:nvSpPr>
        <p:spPr>
          <a:xfrm>
            <a:off x="676405" y="1533632"/>
            <a:ext cx="7002050" cy="4978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IS A LONG GAME!</a:t>
            </a:r>
          </a:p>
          <a:p>
            <a:pPr marL="360363" indent="-360363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indent="-3603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IS AVAILABILITY</a:t>
            </a:r>
          </a:p>
          <a:p>
            <a:pPr marL="360363" indent="-360363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indent="-3603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MOVES MOUNTAINS! </a:t>
            </a:r>
          </a:p>
          <a:p>
            <a:pPr>
              <a:lnSpc>
                <a:spcPct val="8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THE MOUNTAIN MAY BE YOU!</a:t>
            </a:r>
          </a:p>
          <a:p>
            <a:pPr marL="571500" indent="-5715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indent="-3603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COINCIDENCE ISN’T KOSHER</a:t>
            </a:r>
          </a:p>
          <a:p>
            <a:pPr marL="571500" indent="-5715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indent="-360363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WAITING TIME IS ACTION TIME!</a:t>
            </a:r>
          </a:p>
          <a:p>
            <a:pPr marL="360363" indent="-360363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30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741DA-ADE7-8868-E4ED-E9CF90A10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hoto of a city&#10;&#10;AI-generated content may be incorrect.">
            <a:extLst>
              <a:ext uri="{FF2B5EF4-FFF2-40B4-BE49-F238E27FC236}">
                <a16:creationId xmlns:a16="http://schemas.microsoft.com/office/drawing/2014/main" id="{72C4E46E-210C-0EA7-69D5-CB0956CA1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ABACD4-4F81-64CE-0362-8AC81FE3AA84}"/>
              </a:ext>
            </a:extLst>
          </p:cNvPr>
          <p:cNvSpPr txBox="1"/>
          <p:nvPr/>
        </p:nvSpPr>
        <p:spPr>
          <a:xfrm>
            <a:off x="701457" y="3133534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IS A LONG GAME!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7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58C30-70BF-5C85-2563-C17912232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hoto of a city&#10;&#10;AI-generated content may be incorrect.">
            <a:extLst>
              <a:ext uri="{FF2B5EF4-FFF2-40B4-BE49-F238E27FC236}">
                <a16:creationId xmlns:a16="http://schemas.microsoft.com/office/drawing/2014/main" id="{82864283-B61E-2A7C-5291-1F4D74C2C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9D2D7C-7208-2165-47FB-F935920BB226}"/>
              </a:ext>
            </a:extLst>
          </p:cNvPr>
          <p:cNvSpPr txBox="1"/>
          <p:nvPr/>
        </p:nvSpPr>
        <p:spPr>
          <a:xfrm>
            <a:off x="713982" y="2025539"/>
            <a:ext cx="6212911" cy="280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Hebrews 11:1,2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Now faith is the substance of things hoped for, the evidence of things not seen.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For by it the elders obtained a good testimony.</a:t>
            </a:r>
          </a:p>
        </p:txBody>
      </p:sp>
    </p:spTree>
    <p:extLst>
      <p:ext uri="{BB962C8B-B14F-4D97-AF65-F5344CB8AC3E}">
        <p14:creationId xmlns:p14="http://schemas.microsoft.com/office/powerpoint/2010/main" val="913535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3B979-474F-7DE7-3F29-CEE5D0063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hoto of a city&#10;&#10;AI-generated content may be incorrect.">
            <a:extLst>
              <a:ext uri="{FF2B5EF4-FFF2-40B4-BE49-F238E27FC236}">
                <a16:creationId xmlns:a16="http://schemas.microsoft.com/office/drawing/2014/main" id="{2D12C99B-334F-B898-C7C3-F2F8F6535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F132B8-A8B7-3DE1-A064-8EAC5F7D061B}"/>
              </a:ext>
            </a:extLst>
          </p:cNvPr>
          <p:cNvSpPr txBox="1"/>
          <p:nvPr/>
        </p:nvSpPr>
        <p:spPr>
          <a:xfrm>
            <a:off x="739034" y="2468737"/>
            <a:ext cx="6212911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Corinthians 15:19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in this life only we have hope in Christ, we are of all men the most pitiable.</a:t>
            </a:r>
          </a:p>
        </p:txBody>
      </p:sp>
    </p:spTree>
    <p:extLst>
      <p:ext uri="{BB962C8B-B14F-4D97-AF65-F5344CB8AC3E}">
        <p14:creationId xmlns:p14="http://schemas.microsoft.com/office/powerpoint/2010/main" val="3669221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2873D-E310-33D5-BD0F-DBA101AFD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climbing a rock&#10;&#10;AI-generated content may be incorrect.">
            <a:extLst>
              <a:ext uri="{FF2B5EF4-FFF2-40B4-BE49-F238E27FC236}">
                <a16:creationId xmlns:a16="http://schemas.microsoft.com/office/drawing/2014/main" id="{C7C1FCA3-3A56-F949-CE5F-BCB7769EC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E4C717-9722-C93D-AEB5-AB89475AB6B9}"/>
              </a:ext>
            </a:extLst>
          </p:cNvPr>
          <p:cNvSpPr txBox="1"/>
          <p:nvPr/>
        </p:nvSpPr>
        <p:spPr>
          <a:xfrm>
            <a:off x="901873" y="3133534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IS AVAILABILITY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781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426A5-AC21-F517-1BDE-15667DED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at a table&#10;&#10;AI-generated content may be incorrect.">
            <a:extLst>
              <a:ext uri="{FF2B5EF4-FFF2-40B4-BE49-F238E27FC236}">
                <a16:creationId xmlns:a16="http://schemas.microsoft.com/office/drawing/2014/main" id="{2F419434-B456-FD12-E670-096DB049B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0CD2CB-A920-DA58-8C15-1DC9E502A148}"/>
              </a:ext>
            </a:extLst>
          </p:cNvPr>
          <p:cNvSpPr txBox="1"/>
          <p:nvPr/>
        </p:nvSpPr>
        <p:spPr>
          <a:xfrm>
            <a:off x="626300" y="1517676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SAYING SEND 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EA8C11-4477-0CF9-8BA5-266F397573D1}"/>
              </a:ext>
            </a:extLst>
          </p:cNvPr>
          <p:cNvSpPr txBox="1"/>
          <p:nvPr/>
        </p:nvSpPr>
        <p:spPr>
          <a:xfrm>
            <a:off x="626300" y="2247138"/>
            <a:ext cx="6463432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Genesis 37:13 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Israel said to Joseph, “Are not your brothers feeding the flock in Shechem? Come, I will send you to them.” So he said to him, “Here I am.”</a:t>
            </a:r>
          </a:p>
        </p:txBody>
      </p:sp>
    </p:spTree>
    <p:extLst>
      <p:ext uri="{BB962C8B-B14F-4D97-AF65-F5344CB8AC3E}">
        <p14:creationId xmlns:p14="http://schemas.microsoft.com/office/powerpoint/2010/main" val="870510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3C1DC-F538-6C89-0F46-97DE0AAB2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rt road with a blue sky&#10;&#10;AI-generated content may be incorrect.">
            <a:extLst>
              <a:ext uri="{FF2B5EF4-FFF2-40B4-BE49-F238E27FC236}">
                <a16:creationId xmlns:a16="http://schemas.microsoft.com/office/drawing/2014/main" id="{D158AE0A-D59D-261A-9515-52752808B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98E385-A7F5-509E-6A3D-6E7745224913}"/>
              </a:ext>
            </a:extLst>
          </p:cNvPr>
          <p:cNvSpPr txBox="1"/>
          <p:nvPr/>
        </p:nvSpPr>
        <p:spPr>
          <a:xfrm>
            <a:off x="688930" y="2194081"/>
            <a:ext cx="593733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 AN EXTRA MILE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32AAD2-7FA9-7B79-F85F-F3D4C716DD1E}"/>
              </a:ext>
            </a:extLst>
          </p:cNvPr>
          <p:cNvSpPr txBox="1"/>
          <p:nvPr/>
        </p:nvSpPr>
        <p:spPr>
          <a:xfrm>
            <a:off x="688930" y="2923543"/>
            <a:ext cx="62003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Matthew 5:41 </a:t>
            </a:r>
          </a:p>
          <a:p>
            <a:pPr>
              <a:lnSpc>
                <a:spcPct val="90000"/>
              </a:lnSpc>
            </a:pPr>
            <a:r>
              <a:rPr lang="en-IN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whoever compels you to go one mile, go with him two.</a:t>
            </a:r>
          </a:p>
        </p:txBody>
      </p:sp>
    </p:spTree>
    <p:extLst>
      <p:ext uri="{BB962C8B-B14F-4D97-AF65-F5344CB8AC3E}">
        <p14:creationId xmlns:p14="http://schemas.microsoft.com/office/powerpoint/2010/main" val="1582662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EEF18-FC39-B608-F76F-905A64096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climbing a rock&#10;&#10;AI-generated content may be incorrect.">
            <a:extLst>
              <a:ext uri="{FF2B5EF4-FFF2-40B4-BE49-F238E27FC236}">
                <a16:creationId xmlns:a16="http://schemas.microsoft.com/office/drawing/2014/main" id="{3E195792-F038-4A9B-BDFB-D474F5EDA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CE67E8-2A5F-C813-5F51-C84846CB8298}"/>
              </a:ext>
            </a:extLst>
          </p:cNvPr>
          <p:cNvSpPr txBox="1"/>
          <p:nvPr/>
        </p:nvSpPr>
        <p:spPr>
          <a:xfrm>
            <a:off x="663879" y="2884235"/>
            <a:ext cx="6551113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MOVES MOUNTAINS! </a:t>
            </a:r>
            <a:b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MOUNTAIN MAY BE YOU!</a:t>
            </a:r>
            <a:endParaRPr lang="en-IN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41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C72B9-965E-18EA-91C0-8DBCDD81E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climbing a rock&#10;&#10;AI-generated content may be incorrect.">
            <a:extLst>
              <a:ext uri="{FF2B5EF4-FFF2-40B4-BE49-F238E27FC236}">
                <a16:creationId xmlns:a16="http://schemas.microsoft.com/office/drawing/2014/main" id="{3C586FEB-A8CE-60DA-4ABC-4A6A56F2D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34EA5F-8FA9-7193-42C8-B28AA2153555}"/>
              </a:ext>
            </a:extLst>
          </p:cNvPr>
          <p:cNvSpPr txBox="1"/>
          <p:nvPr/>
        </p:nvSpPr>
        <p:spPr>
          <a:xfrm>
            <a:off x="663878" y="889843"/>
            <a:ext cx="67891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Hebrews 11:8 </a:t>
            </a:r>
          </a:p>
          <a:p>
            <a:pPr>
              <a:lnSpc>
                <a:spcPct val="90000"/>
              </a:lnSpc>
            </a:pPr>
            <a:r>
              <a:rPr lang="en-IN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faith Abraham obeyed when he was called to go out to the place which he would receive as an inheritance. And he went out, not knowing where he was going. </a:t>
            </a:r>
          </a:p>
          <a:p>
            <a:pPr>
              <a:lnSpc>
                <a:spcPct val="90000"/>
              </a:lnSpc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indent="-36036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Moses, Joseph, Jonah…</a:t>
            </a:r>
          </a:p>
          <a:p>
            <a:pPr>
              <a:lnSpc>
                <a:spcPct val="90000"/>
              </a:lnSpc>
            </a:pPr>
            <a:endParaRPr lang="en-IN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9575" indent="-40957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IN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Acts 1:8 and Acts 8:1</a:t>
            </a:r>
          </a:p>
        </p:txBody>
      </p:sp>
    </p:spTree>
    <p:extLst>
      <p:ext uri="{BB962C8B-B14F-4D97-AF65-F5344CB8AC3E}">
        <p14:creationId xmlns:p14="http://schemas.microsoft.com/office/powerpoint/2010/main" val="2398472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350</Words>
  <Application>Microsoft Macintosh PowerPoint</Application>
  <PresentationFormat>Widescreen</PresentationFormat>
  <Paragraphs>53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APCWO Media License</dc:creator>
  <cp:lastModifiedBy>APCWO Media License</cp:lastModifiedBy>
  <cp:revision>17</cp:revision>
  <dcterms:created xsi:type="dcterms:W3CDTF">2026-08-04T09:15:44Z</dcterms:created>
  <dcterms:modified xsi:type="dcterms:W3CDTF">2026-08-05T08:04:44Z</dcterms:modified>
</cp:coreProperties>
</file>