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F280E-3013-FD43-BC2D-4B6EFA550F05}" type="datetimeFigureOut">
              <a:rPr lang="en-US" smtClean="0"/>
              <a:t>7/31/26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BCA258-85D8-C242-80ED-1F4F36E1DE3D}" type="slidenum">
              <a:rPr lang="en-US" smtClean="0"/>
              <a:t>‹#›</a:t>
            </a:fld>
            <a:endParaRPr lang="en-US"/>
          </a:p>
        </p:txBody>
      </p:sp>
    </p:spTree>
    <p:extLst>
      <p:ext uri="{BB962C8B-B14F-4D97-AF65-F5344CB8AC3E}">
        <p14:creationId xmlns:p14="http://schemas.microsoft.com/office/powerpoint/2010/main" val="1468990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BCA258-85D8-C242-80ED-1F4F36E1DE3D}" type="slidenum">
              <a:rPr lang="en-US" smtClean="0"/>
              <a:t>7</a:t>
            </a:fld>
            <a:endParaRPr lang="en-US"/>
          </a:p>
        </p:txBody>
      </p:sp>
    </p:spTree>
    <p:extLst>
      <p:ext uri="{BB962C8B-B14F-4D97-AF65-F5344CB8AC3E}">
        <p14:creationId xmlns:p14="http://schemas.microsoft.com/office/powerpoint/2010/main" val="1706048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535C7-9F68-F6B9-B149-43FC07F56EE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1DBDB3B-1508-8C00-F6C3-33080DB344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C284680-CF3F-C32E-DE90-DD11F8650A00}"/>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5" name="Footer Placeholder 4">
            <a:extLst>
              <a:ext uri="{FF2B5EF4-FFF2-40B4-BE49-F238E27FC236}">
                <a16:creationId xmlns:a16="http://schemas.microsoft.com/office/drawing/2014/main" id="{F0837D99-A81A-CA40-AE77-B9520E6295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859ECB-076B-E8DA-3EA2-AC9B095C32D4}"/>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29634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53E63-D030-6750-DE75-C0BA8E9D0B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4C6A0E6-12DD-9744-B576-2A1ECFB50F9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53453C-FDB8-12B6-F165-A1B6EB70AAF2}"/>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5" name="Footer Placeholder 4">
            <a:extLst>
              <a:ext uri="{FF2B5EF4-FFF2-40B4-BE49-F238E27FC236}">
                <a16:creationId xmlns:a16="http://schemas.microsoft.com/office/drawing/2014/main" id="{A1799DF0-7174-8425-3752-136E857F68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4BBAE1-9CBD-CBD3-E02F-AAF2A3C84869}"/>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3923339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85F55B-C92F-D36B-D062-D006C8AE8D9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79B2895-0811-343F-8AD9-F26C8D8390F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28DDA8-28EA-4EEA-9C31-F763F4C02CE9}"/>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5" name="Footer Placeholder 4">
            <a:extLst>
              <a:ext uri="{FF2B5EF4-FFF2-40B4-BE49-F238E27FC236}">
                <a16:creationId xmlns:a16="http://schemas.microsoft.com/office/drawing/2014/main" id="{A494FE77-0735-2CC2-EA0F-0BAC29D31D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699848-F1BC-269D-5900-7D70191094C0}"/>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219083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0BD98-4D0B-A2DA-DB59-99EC7668132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3BF2890-E199-E6E5-382E-2A66AAAB7E9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764D4F-4338-02B9-C767-4EB6699026CB}"/>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5" name="Footer Placeholder 4">
            <a:extLst>
              <a:ext uri="{FF2B5EF4-FFF2-40B4-BE49-F238E27FC236}">
                <a16:creationId xmlns:a16="http://schemas.microsoft.com/office/drawing/2014/main" id="{1DB338C0-C68E-2341-79E1-61A6250F1A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A399DC-D6B9-A343-122D-1B12F0B7740A}"/>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399237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7A817-E573-BD33-BCC3-CEB65F652F6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74BF058-203C-E01F-B9C4-40EF1EDB8E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E2B41A2-E644-1395-8665-A972B3DF4CDF}"/>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5" name="Footer Placeholder 4">
            <a:extLst>
              <a:ext uri="{FF2B5EF4-FFF2-40B4-BE49-F238E27FC236}">
                <a16:creationId xmlns:a16="http://schemas.microsoft.com/office/drawing/2014/main" id="{1F32D107-A031-FDB9-1B3B-D1009BB63D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6A4F79-F387-CB1F-E00C-70ABD273CDF5}"/>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2746707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10087-C298-3BAA-E24A-D5C406D09F0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08916B3-A741-90B1-CF3F-B0F88426762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D839623-F817-C66A-C078-636B256ECD4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C61E9D0-7D67-CBB6-851D-1268C301B10F}"/>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6" name="Footer Placeholder 5">
            <a:extLst>
              <a:ext uri="{FF2B5EF4-FFF2-40B4-BE49-F238E27FC236}">
                <a16:creationId xmlns:a16="http://schemas.microsoft.com/office/drawing/2014/main" id="{6131DD6E-94D5-423D-C59E-7A5E8F3303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72CED5-0138-6819-090A-B4573DE1EE10}"/>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3212789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E6EB-AFDB-038E-E0B4-1D123F1D3B3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6EC809-DF61-ADAA-A6F7-08E0F91217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C312C8-053E-1E8F-EFB4-0CD9662BDAC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5A2B1A7-2AF5-2635-363B-CD65F4CB39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8953340-1012-D3B9-C70C-28C1750A97F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CD2D422-742A-0E63-A99C-7B4F2511D72E}"/>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8" name="Footer Placeholder 7">
            <a:extLst>
              <a:ext uri="{FF2B5EF4-FFF2-40B4-BE49-F238E27FC236}">
                <a16:creationId xmlns:a16="http://schemas.microsoft.com/office/drawing/2014/main" id="{E03F5517-ECC0-B429-C8F1-55F67D7C782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CCE8FF-C166-8344-D21A-B09A7E29F8A1}"/>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1829211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78190-F495-8789-06B5-2BE8A65FD13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94C7A85-E38F-49EC-7F42-F9345D177E2B}"/>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4" name="Footer Placeholder 3">
            <a:extLst>
              <a:ext uri="{FF2B5EF4-FFF2-40B4-BE49-F238E27FC236}">
                <a16:creationId xmlns:a16="http://schemas.microsoft.com/office/drawing/2014/main" id="{E9CF26DE-DF51-DD79-9DAB-1B587F1682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0BE1E4-6879-2D09-41E9-44D001FBB8B0}"/>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4204054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F1587A-3D45-B061-2492-F5A9A94A19E2}"/>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3" name="Footer Placeholder 2">
            <a:extLst>
              <a:ext uri="{FF2B5EF4-FFF2-40B4-BE49-F238E27FC236}">
                <a16:creationId xmlns:a16="http://schemas.microsoft.com/office/drawing/2014/main" id="{CD1FC44F-8980-003A-E364-5860A16AEB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D7F968-CFDB-9D77-FD15-8AB8DE5704E8}"/>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295030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91EB-6FB3-8C43-B25D-BFC80C0659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BBBBCC7-D0AD-EC1C-2063-7EABE42105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0BFAE48-88F9-6916-6711-C831351C93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7F5CC9B-E287-DDFE-E5BA-A7E43E667F31}"/>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6" name="Footer Placeholder 5">
            <a:extLst>
              <a:ext uri="{FF2B5EF4-FFF2-40B4-BE49-F238E27FC236}">
                <a16:creationId xmlns:a16="http://schemas.microsoft.com/office/drawing/2014/main" id="{22CF2EA6-3F43-1C90-9843-19205BA9DC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7769D0-8FB2-4395-598F-45CDE35A4159}"/>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3043874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D18C6-0B09-73D6-78F4-9C41FA49A3D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2A528CC-7FC9-F16A-69C3-47BE1D8C64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E4111C-9B85-1BE3-727E-C942319599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6A95C55-A97C-6C8A-A46A-1C5BE08712BD}"/>
              </a:ext>
            </a:extLst>
          </p:cNvPr>
          <p:cNvSpPr>
            <a:spLocks noGrp="1"/>
          </p:cNvSpPr>
          <p:nvPr>
            <p:ph type="dt" sz="half" idx="10"/>
          </p:nvPr>
        </p:nvSpPr>
        <p:spPr/>
        <p:txBody>
          <a:bodyPr/>
          <a:lstStyle/>
          <a:p>
            <a:fld id="{DB18BB95-21A6-3347-B95D-3E504D08AA14}" type="datetimeFigureOut">
              <a:rPr lang="en-US" smtClean="0"/>
              <a:t>7/31/26</a:t>
            </a:fld>
            <a:endParaRPr lang="en-US"/>
          </a:p>
        </p:txBody>
      </p:sp>
      <p:sp>
        <p:nvSpPr>
          <p:cNvPr id="6" name="Footer Placeholder 5">
            <a:extLst>
              <a:ext uri="{FF2B5EF4-FFF2-40B4-BE49-F238E27FC236}">
                <a16:creationId xmlns:a16="http://schemas.microsoft.com/office/drawing/2014/main" id="{770A3F42-9CB5-7A61-19B8-1CAE227BF1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B8B1C0-CCA5-45A7-763D-92503416469D}"/>
              </a:ext>
            </a:extLst>
          </p:cNvPr>
          <p:cNvSpPr>
            <a:spLocks noGrp="1"/>
          </p:cNvSpPr>
          <p:nvPr>
            <p:ph type="sldNum" sz="quarter" idx="12"/>
          </p:nvPr>
        </p:nvSpPr>
        <p:spPr/>
        <p:txBody>
          <a:bodyPr/>
          <a:lstStyle/>
          <a:p>
            <a:fld id="{581B129F-1786-B943-BE7B-3EAFB0E3E2EC}" type="slidenum">
              <a:rPr lang="en-US" smtClean="0"/>
              <a:t>‹#›</a:t>
            </a:fld>
            <a:endParaRPr lang="en-US"/>
          </a:p>
        </p:txBody>
      </p:sp>
    </p:spTree>
    <p:extLst>
      <p:ext uri="{BB962C8B-B14F-4D97-AF65-F5344CB8AC3E}">
        <p14:creationId xmlns:p14="http://schemas.microsoft.com/office/powerpoint/2010/main" val="670756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AAFF8A-768B-6BE5-A969-E6D2C4FA7D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7C76525-3CC6-1893-E8DF-459661B5DF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C2BD8B-2A53-4841-F52C-AC76589A23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18BB95-21A6-3347-B95D-3E504D08AA14}" type="datetimeFigureOut">
              <a:rPr lang="en-US" smtClean="0"/>
              <a:t>7/31/26</a:t>
            </a:fld>
            <a:endParaRPr lang="en-US"/>
          </a:p>
        </p:txBody>
      </p:sp>
      <p:sp>
        <p:nvSpPr>
          <p:cNvPr id="5" name="Footer Placeholder 4">
            <a:extLst>
              <a:ext uri="{FF2B5EF4-FFF2-40B4-BE49-F238E27FC236}">
                <a16:creationId xmlns:a16="http://schemas.microsoft.com/office/drawing/2014/main" id="{C8E75B65-FB4F-5320-D7FE-6C43F51F29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434EEC0-ED3D-218A-98CF-33C89EE535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81B129F-1786-B943-BE7B-3EAFB0E3E2EC}" type="slidenum">
              <a:rPr lang="en-US" smtClean="0"/>
              <a:t>‹#›</a:t>
            </a:fld>
            <a:endParaRPr lang="en-US"/>
          </a:p>
        </p:txBody>
      </p:sp>
    </p:spTree>
    <p:extLst>
      <p:ext uri="{BB962C8B-B14F-4D97-AF65-F5344CB8AC3E}">
        <p14:creationId xmlns:p14="http://schemas.microsoft.com/office/powerpoint/2010/main" val="290070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movie poster with a person running&#10;&#10;AI-generated content may be incorrect.">
            <a:extLst>
              <a:ext uri="{FF2B5EF4-FFF2-40B4-BE49-F238E27FC236}">
                <a16:creationId xmlns:a16="http://schemas.microsoft.com/office/drawing/2014/main" id="{4992CFAF-7D95-432C-C0DF-67072F65D02C}"/>
              </a:ext>
            </a:extLst>
          </p:cNvPr>
          <p:cNvPicPr>
            <a:picLocks noChangeAspect="1"/>
          </p:cNvPicPr>
          <p:nvPr/>
        </p:nvPicPr>
        <p:blipFill>
          <a:blip r:embed="rId2"/>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782107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8F539-8942-A503-CEAD-2BFDDD266E66}"/>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334FA4B7-F284-6AC5-EECE-3E27A32158A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A1EE174-7DD5-BC2F-B693-C6FAFD583AC3}"/>
              </a:ext>
            </a:extLst>
          </p:cNvPr>
          <p:cNvSpPr txBox="1"/>
          <p:nvPr/>
        </p:nvSpPr>
        <p:spPr>
          <a:xfrm>
            <a:off x="588722" y="2468737"/>
            <a:ext cx="6350697" cy="1920526"/>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Psalm 77:14</a:t>
            </a:r>
          </a:p>
          <a:p>
            <a:pPr>
              <a:lnSpc>
                <a:spcPct val="90000"/>
              </a:lnSpc>
            </a:pPr>
            <a:r>
              <a:rPr lang="en-IN" sz="3200" dirty="0">
                <a:solidFill>
                  <a:schemeClr val="bg1"/>
                </a:solidFill>
                <a:latin typeface="Calibri" panose="020F0502020204030204" pitchFamily="34" charset="0"/>
                <a:cs typeface="Calibri" panose="020F0502020204030204" pitchFamily="34" charset="0"/>
              </a:rPr>
              <a:t>You are the God who does wonders;</a:t>
            </a:r>
          </a:p>
          <a:p>
            <a:pPr>
              <a:lnSpc>
                <a:spcPct val="90000"/>
              </a:lnSpc>
            </a:pPr>
            <a:r>
              <a:rPr lang="en-IN" sz="3200" dirty="0">
                <a:solidFill>
                  <a:schemeClr val="bg1"/>
                </a:solidFill>
                <a:latin typeface="Calibri" panose="020F0502020204030204" pitchFamily="34" charset="0"/>
                <a:cs typeface="Calibri" panose="020F0502020204030204" pitchFamily="34" charset="0"/>
              </a:rPr>
              <a:t>You have declared Your strength among the peoples.</a:t>
            </a:r>
          </a:p>
        </p:txBody>
      </p:sp>
    </p:spTree>
    <p:extLst>
      <p:ext uri="{BB962C8B-B14F-4D97-AF65-F5344CB8AC3E}">
        <p14:creationId xmlns:p14="http://schemas.microsoft.com/office/powerpoint/2010/main" val="1491807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EF8ED-E3CC-4833-B101-0F43E5D9A938}"/>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75A70C15-A56D-1105-0FF3-390674D4B49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282293D-196F-89AD-5061-810194BFED56}"/>
              </a:ext>
            </a:extLst>
          </p:cNvPr>
          <p:cNvSpPr txBox="1"/>
          <p:nvPr/>
        </p:nvSpPr>
        <p:spPr>
          <a:xfrm>
            <a:off x="588722" y="2468737"/>
            <a:ext cx="6162807" cy="1920526"/>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Jeremiah 32:27</a:t>
            </a:r>
          </a:p>
          <a:p>
            <a:pPr>
              <a:lnSpc>
                <a:spcPct val="90000"/>
              </a:lnSpc>
            </a:pPr>
            <a:r>
              <a:rPr lang="en-IN" sz="3200" dirty="0">
                <a:solidFill>
                  <a:schemeClr val="bg1"/>
                </a:solidFill>
                <a:latin typeface="Calibri" panose="020F0502020204030204" pitchFamily="34" charset="0"/>
                <a:cs typeface="Calibri" panose="020F0502020204030204" pitchFamily="34" charset="0"/>
              </a:rPr>
              <a:t>“Behold, I am the Lord, the God of all flesh. Is there anything too hard for Me?</a:t>
            </a:r>
          </a:p>
        </p:txBody>
      </p:sp>
    </p:spTree>
    <p:extLst>
      <p:ext uri="{BB962C8B-B14F-4D97-AF65-F5344CB8AC3E}">
        <p14:creationId xmlns:p14="http://schemas.microsoft.com/office/powerpoint/2010/main" val="3246309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FCBFB-DD3C-EB61-0C72-3A9231CE612D}"/>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B56BD901-C321-509A-69EE-2A2E68FED10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09663FA-1452-45CB-53AE-7C6FBA46A5A6}"/>
              </a:ext>
            </a:extLst>
          </p:cNvPr>
          <p:cNvSpPr txBox="1"/>
          <p:nvPr/>
        </p:nvSpPr>
        <p:spPr>
          <a:xfrm>
            <a:off x="726508" y="2690336"/>
            <a:ext cx="6162807" cy="1477328"/>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Luke 1:37</a:t>
            </a:r>
          </a:p>
          <a:p>
            <a:pPr>
              <a:lnSpc>
                <a:spcPct val="90000"/>
              </a:lnSpc>
            </a:pPr>
            <a:r>
              <a:rPr lang="en-IN" sz="3200" dirty="0">
                <a:solidFill>
                  <a:schemeClr val="bg1"/>
                </a:solidFill>
                <a:latin typeface="Calibri" panose="020F0502020204030204" pitchFamily="34" charset="0"/>
                <a:cs typeface="Calibri" panose="020F0502020204030204" pitchFamily="34" charset="0"/>
              </a:rPr>
              <a:t>“For with God nothing will be impossible.”</a:t>
            </a:r>
          </a:p>
        </p:txBody>
      </p:sp>
    </p:spTree>
    <p:extLst>
      <p:ext uri="{BB962C8B-B14F-4D97-AF65-F5344CB8AC3E}">
        <p14:creationId xmlns:p14="http://schemas.microsoft.com/office/powerpoint/2010/main" val="3491521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B0FBD-5723-016E-67F2-F8FAE92F35A5}"/>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2261D624-20BD-5464-B3FE-FAAFBC72788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92C43D7-A79C-5464-2614-8ABE05B1BC94}"/>
              </a:ext>
            </a:extLst>
          </p:cNvPr>
          <p:cNvSpPr txBox="1"/>
          <p:nvPr/>
        </p:nvSpPr>
        <p:spPr>
          <a:xfrm>
            <a:off x="701456" y="2247138"/>
            <a:ext cx="6162807" cy="236372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Matthew 19:26</a:t>
            </a:r>
          </a:p>
          <a:p>
            <a:pPr>
              <a:lnSpc>
                <a:spcPct val="90000"/>
              </a:lnSpc>
            </a:pPr>
            <a:r>
              <a:rPr lang="en-IN" sz="3200" dirty="0">
                <a:solidFill>
                  <a:schemeClr val="bg1"/>
                </a:solidFill>
                <a:latin typeface="Calibri" panose="020F0502020204030204" pitchFamily="34" charset="0"/>
                <a:cs typeface="Calibri" panose="020F0502020204030204" pitchFamily="34" charset="0"/>
              </a:rPr>
              <a:t>But Jesus looked at them and said to them, “With men this is impossible, but with God all things are possible.”</a:t>
            </a:r>
          </a:p>
        </p:txBody>
      </p:sp>
    </p:spTree>
    <p:extLst>
      <p:ext uri="{BB962C8B-B14F-4D97-AF65-F5344CB8AC3E}">
        <p14:creationId xmlns:p14="http://schemas.microsoft.com/office/powerpoint/2010/main" val="1229375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41625-9C3C-95C4-CB8F-8B8CC81243EB}"/>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9CFE0208-AB1A-A97C-82E8-FB71D750FD0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8365F2C-6227-B4FA-9BB1-AB73DFF96543}"/>
              </a:ext>
            </a:extLst>
          </p:cNvPr>
          <p:cNvSpPr txBox="1"/>
          <p:nvPr/>
        </p:nvSpPr>
        <p:spPr>
          <a:xfrm>
            <a:off x="613774"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WHEN GOD BROKE THROUGH</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4027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3F13B-69C8-6403-11A8-13884804F936}"/>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B543CDDE-75C5-E31D-D7AB-C4755F2769E7}"/>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EF94133-A1BA-CDFC-2A0B-E7E79144A324}"/>
              </a:ext>
            </a:extLst>
          </p:cNvPr>
          <p:cNvSpPr txBox="1"/>
          <p:nvPr/>
        </p:nvSpPr>
        <p:spPr>
          <a:xfrm>
            <a:off x="638826" y="2884235"/>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1. BREAKTHROUGH IN DISTRESS</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6838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188A4-6E34-3C84-4929-945B0665C994}"/>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95A9554-4AEC-CDEA-278B-8DCE84AE4AD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5BEBF28-89B0-9D47-A153-F54B06389DF2}"/>
              </a:ext>
            </a:extLst>
          </p:cNvPr>
          <p:cNvSpPr txBox="1"/>
          <p:nvPr/>
        </p:nvSpPr>
        <p:spPr>
          <a:xfrm>
            <a:off x="701456" y="1803939"/>
            <a:ext cx="6162807" cy="3250121"/>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1:15</a:t>
            </a:r>
          </a:p>
          <a:p>
            <a:pPr>
              <a:lnSpc>
                <a:spcPct val="90000"/>
              </a:lnSpc>
            </a:pPr>
            <a:r>
              <a:rPr lang="en-IN" sz="3200" dirty="0">
                <a:solidFill>
                  <a:schemeClr val="bg1"/>
                </a:solidFill>
                <a:latin typeface="Calibri" panose="020F0502020204030204" pitchFamily="34" charset="0"/>
                <a:cs typeface="Calibri" panose="020F0502020204030204" pitchFamily="34" charset="0"/>
              </a:rPr>
              <a:t>But Hannah answered and said, “No, my lord, I am a woman of sorrowful spirit. I have drunk neither wine nor intoxicating drink, but have poured out my soul before the Lord.</a:t>
            </a:r>
          </a:p>
        </p:txBody>
      </p:sp>
    </p:spTree>
    <p:extLst>
      <p:ext uri="{BB962C8B-B14F-4D97-AF65-F5344CB8AC3E}">
        <p14:creationId xmlns:p14="http://schemas.microsoft.com/office/powerpoint/2010/main" val="3802912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45649-5B97-67F3-CB80-D2881C6A6408}"/>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FE9CCB89-73D1-BD7B-FD4B-A3EBEA49ACA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7E16757-3C1D-7C3C-02EB-0B783B3014CF}"/>
              </a:ext>
            </a:extLst>
          </p:cNvPr>
          <p:cNvSpPr txBox="1"/>
          <p:nvPr/>
        </p:nvSpPr>
        <p:spPr>
          <a:xfrm>
            <a:off x="651352" y="2468737"/>
            <a:ext cx="6162807" cy="1920526"/>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Psalm 62:8</a:t>
            </a:r>
          </a:p>
          <a:p>
            <a:pPr>
              <a:lnSpc>
                <a:spcPct val="90000"/>
              </a:lnSpc>
            </a:pPr>
            <a:r>
              <a:rPr lang="en-IN" sz="3200" dirty="0">
                <a:solidFill>
                  <a:schemeClr val="bg1"/>
                </a:solidFill>
                <a:latin typeface="Calibri" panose="020F0502020204030204" pitchFamily="34" charset="0"/>
                <a:cs typeface="Calibri" panose="020F0502020204030204" pitchFamily="34" charset="0"/>
              </a:rPr>
              <a:t>Trust in Him at all times, you people; Pour out your heart before Him; God is a refuge for us. Selah</a:t>
            </a:r>
          </a:p>
        </p:txBody>
      </p:sp>
    </p:spTree>
    <p:extLst>
      <p:ext uri="{BB962C8B-B14F-4D97-AF65-F5344CB8AC3E}">
        <p14:creationId xmlns:p14="http://schemas.microsoft.com/office/powerpoint/2010/main" val="470594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00833-E439-A14D-E506-338E9595618A}"/>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36B1A7F-FB65-C376-5F1C-BB246891502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492FFE0-084C-55DA-3E67-451740A78C57}"/>
              </a:ext>
            </a:extLst>
          </p:cNvPr>
          <p:cNvSpPr txBox="1"/>
          <p:nvPr/>
        </p:nvSpPr>
        <p:spPr>
          <a:xfrm>
            <a:off x="613774" y="827828"/>
            <a:ext cx="6162807" cy="546611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1:19,20</a:t>
            </a:r>
          </a:p>
          <a:p>
            <a:pPr>
              <a:lnSpc>
                <a:spcPct val="90000"/>
              </a:lnSpc>
            </a:pPr>
            <a:r>
              <a:rPr lang="en-IN" sz="3200" dirty="0">
                <a:solidFill>
                  <a:schemeClr val="bg1"/>
                </a:solidFill>
                <a:latin typeface="Calibri" panose="020F0502020204030204" pitchFamily="34" charset="0"/>
                <a:cs typeface="Calibri" panose="020F0502020204030204" pitchFamily="34" charset="0"/>
              </a:rPr>
              <a:t>19 Then they rose early in the morning and worshiped before the Lord, and returned and came to their house at Ramah. And Elkanah knew Hannah his wife, and </a:t>
            </a:r>
            <a:r>
              <a:rPr lang="en-IN" sz="3200" dirty="0">
                <a:solidFill>
                  <a:srgbClr val="FFFF00"/>
                </a:solidFill>
                <a:latin typeface="Calibri" panose="020F0502020204030204" pitchFamily="34" charset="0"/>
                <a:cs typeface="Calibri" panose="020F0502020204030204" pitchFamily="34" charset="0"/>
              </a:rPr>
              <a:t>the Lord remembered her.</a:t>
            </a:r>
          </a:p>
          <a:p>
            <a:pPr>
              <a:lnSpc>
                <a:spcPct val="90000"/>
              </a:lnSpc>
            </a:pPr>
            <a:r>
              <a:rPr lang="en-IN" sz="3200" dirty="0">
                <a:solidFill>
                  <a:schemeClr val="bg1"/>
                </a:solidFill>
                <a:latin typeface="Calibri" panose="020F0502020204030204" pitchFamily="34" charset="0"/>
                <a:cs typeface="Calibri" panose="020F0502020204030204" pitchFamily="34" charset="0"/>
              </a:rPr>
              <a:t>20 So it came to pass in the process of time that </a:t>
            </a:r>
            <a:r>
              <a:rPr lang="en-IN" sz="3200" dirty="0">
                <a:solidFill>
                  <a:srgbClr val="FFFF00"/>
                </a:solidFill>
                <a:latin typeface="Calibri" panose="020F0502020204030204" pitchFamily="34" charset="0"/>
                <a:cs typeface="Calibri" panose="020F0502020204030204" pitchFamily="34" charset="0"/>
              </a:rPr>
              <a:t>Hannah conceived and bore a son, and called his name Samuel,</a:t>
            </a:r>
            <a:r>
              <a:rPr lang="en-IN" sz="3200" dirty="0">
                <a:solidFill>
                  <a:schemeClr val="bg1"/>
                </a:solidFill>
                <a:latin typeface="Calibri" panose="020F0502020204030204" pitchFamily="34" charset="0"/>
                <a:cs typeface="Calibri" panose="020F0502020204030204" pitchFamily="34" charset="0"/>
              </a:rPr>
              <a:t> saying, “Because I have asked for him from the Lord.”</a:t>
            </a:r>
          </a:p>
        </p:txBody>
      </p:sp>
    </p:spTree>
    <p:extLst>
      <p:ext uri="{BB962C8B-B14F-4D97-AF65-F5344CB8AC3E}">
        <p14:creationId xmlns:p14="http://schemas.microsoft.com/office/powerpoint/2010/main" val="4053155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60FA8-C906-C837-21B8-D6AAB8C0DBE6}"/>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C41C1511-F73D-0095-638D-3A63295635F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B27469C-8466-717F-9243-62E9AA5C94E8}"/>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2. BREAKTHROUGH IN NEED</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1454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72A0C9-684F-D7E5-5206-4A9567B0965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in a white robe&#10;&#10;AI-generated content may be incorrect.">
            <a:extLst>
              <a:ext uri="{FF2B5EF4-FFF2-40B4-BE49-F238E27FC236}">
                <a16:creationId xmlns:a16="http://schemas.microsoft.com/office/drawing/2014/main" id="{3087F9EC-92E7-A7B0-58BF-D9CCE77F132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10A1470-851E-B379-D3F8-028F562DE20A}"/>
              </a:ext>
            </a:extLst>
          </p:cNvPr>
          <p:cNvSpPr txBox="1"/>
          <p:nvPr/>
        </p:nvSpPr>
        <p:spPr>
          <a:xfrm>
            <a:off x="626300"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GOD BREAKS THROUGH </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5549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47E4-34B1-E79B-8825-2ECDF306344F}"/>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0B14F02B-5FD0-5E71-82ED-040D0CB09F8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A9562E6-AE23-5EB0-32DE-92AFA4206640}"/>
              </a:ext>
            </a:extLst>
          </p:cNvPr>
          <p:cNvSpPr txBox="1"/>
          <p:nvPr/>
        </p:nvSpPr>
        <p:spPr>
          <a:xfrm>
            <a:off x="488514" y="589832"/>
            <a:ext cx="6325645" cy="5909310"/>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Kings 17:12,14</a:t>
            </a:r>
          </a:p>
          <a:p>
            <a:pPr>
              <a:lnSpc>
                <a:spcPct val="90000"/>
              </a:lnSpc>
            </a:pPr>
            <a:r>
              <a:rPr lang="en-IN" sz="3200" dirty="0">
                <a:solidFill>
                  <a:schemeClr val="bg1"/>
                </a:solidFill>
                <a:latin typeface="Calibri" panose="020F0502020204030204" pitchFamily="34" charset="0"/>
                <a:cs typeface="Calibri" panose="020F0502020204030204" pitchFamily="34" charset="0"/>
              </a:rPr>
              <a:t>12 So she said, “As the Lord your God lives, I do not have bread, only a handful of flour in a bin, and a little oil in a jar; and see, I am gathering a couple of sticks that I may go in and prepare it for myself and my son, that we may eat it, and die.”</a:t>
            </a:r>
          </a:p>
          <a:p>
            <a:pPr>
              <a:lnSpc>
                <a:spcPct val="90000"/>
              </a:lnSpc>
            </a:pPr>
            <a:r>
              <a:rPr lang="en-IN" sz="3200" dirty="0">
                <a:solidFill>
                  <a:schemeClr val="bg1"/>
                </a:solidFill>
                <a:latin typeface="Calibri" panose="020F0502020204030204" pitchFamily="34" charset="0"/>
                <a:cs typeface="Calibri" panose="020F0502020204030204" pitchFamily="34" charset="0"/>
              </a:rPr>
              <a:t>14 For thus says the Lord God of Israel: </a:t>
            </a:r>
            <a:r>
              <a:rPr lang="en-IN" sz="3200" dirty="0">
                <a:solidFill>
                  <a:srgbClr val="FFFF00"/>
                </a:solidFill>
                <a:latin typeface="Calibri" panose="020F0502020204030204" pitchFamily="34" charset="0"/>
                <a:cs typeface="Calibri" panose="020F0502020204030204" pitchFamily="34" charset="0"/>
              </a:rPr>
              <a:t>‘The bin of flour shall not be used up, nor shall the jar of oil run dry</a:t>
            </a:r>
            <a:r>
              <a:rPr lang="en-IN" sz="3200" dirty="0">
                <a:solidFill>
                  <a:schemeClr val="bg1"/>
                </a:solidFill>
                <a:latin typeface="Calibri" panose="020F0502020204030204" pitchFamily="34" charset="0"/>
                <a:cs typeface="Calibri" panose="020F0502020204030204" pitchFamily="34" charset="0"/>
              </a:rPr>
              <a:t>, until the day the Lord sends rain on the earth.’”</a:t>
            </a:r>
          </a:p>
        </p:txBody>
      </p:sp>
    </p:spTree>
    <p:extLst>
      <p:ext uri="{BB962C8B-B14F-4D97-AF65-F5344CB8AC3E}">
        <p14:creationId xmlns:p14="http://schemas.microsoft.com/office/powerpoint/2010/main" val="2512858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07EDA-1114-E527-E777-4678A8E3D431}"/>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6E678357-426D-EA40-9686-178A6506941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8BF4949-95C8-8E68-4B7C-039A4380E889}"/>
              </a:ext>
            </a:extLst>
          </p:cNvPr>
          <p:cNvSpPr txBox="1"/>
          <p:nvPr/>
        </p:nvSpPr>
        <p:spPr>
          <a:xfrm>
            <a:off x="551144" y="3133534"/>
            <a:ext cx="6325645"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3. BREAKTHROUGH IN FAILURE</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790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DC806-0191-DDB3-CDC0-23EACAED4FA9}"/>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E5615317-44C7-3D7F-9CFC-1AEE655675E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488E28A-C332-2E2A-28E1-845133FC3D8C}"/>
              </a:ext>
            </a:extLst>
          </p:cNvPr>
          <p:cNvSpPr txBox="1"/>
          <p:nvPr/>
        </p:nvSpPr>
        <p:spPr>
          <a:xfrm>
            <a:off x="488514" y="589832"/>
            <a:ext cx="6325645" cy="546611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John 21:3,6</a:t>
            </a:r>
          </a:p>
          <a:p>
            <a:pPr>
              <a:lnSpc>
                <a:spcPct val="90000"/>
              </a:lnSpc>
            </a:pPr>
            <a:r>
              <a:rPr lang="en-IN" sz="3200" dirty="0">
                <a:solidFill>
                  <a:schemeClr val="bg1"/>
                </a:solidFill>
                <a:latin typeface="Calibri" panose="020F0502020204030204" pitchFamily="34" charset="0"/>
                <a:cs typeface="Calibri" panose="020F0502020204030204" pitchFamily="34" charset="0"/>
              </a:rPr>
              <a:t>3 Simon Peter said to them, “I am going fishing.” They said to him, “We are going with you also.” They went out and immediately got into the boat, </a:t>
            </a:r>
            <a:r>
              <a:rPr lang="en-IN" sz="3200" dirty="0">
                <a:solidFill>
                  <a:srgbClr val="FFFF00"/>
                </a:solidFill>
                <a:latin typeface="Calibri" panose="020F0502020204030204" pitchFamily="34" charset="0"/>
                <a:cs typeface="Calibri" panose="020F0502020204030204" pitchFamily="34" charset="0"/>
              </a:rPr>
              <a:t>and that night they caught nothing.</a:t>
            </a:r>
          </a:p>
          <a:p>
            <a:pPr>
              <a:lnSpc>
                <a:spcPct val="90000"/>
              </a:lnSpc>
            </a:pPr>
            <a:r>
              <a:rPr lang="en-IN" sz="3200" dirty="0">
                <a:solidFill>
                  <a:schemeClr val="bg1"/>
                </a:solidFill>
                <a:latin typeface="Calibri" panose="020F0502020204030204" pitchFamily="34" charset="0"/>
                <a:cs typeface="Calibri" panose="020F0502020204030204" pitchFamily="34" charset="0"/>
              </a:rPr>
              <a:t>6 And He said to them, “Cast the net on the right side of the boat, and you will find some.” </a:t>
            </a:r>
            <a:r>
              <a:rPr lang="en-IN" sz="3200" dirty="0">
                <a:solidFill>
                  <a:srgbClr val="FFFF00"/>
                </a:solidFill>
                <a:latin typeface="Calibri" panose="020F0502020204030204" pitchFamily="34" charset="0"/>
                <a:cs typeface="Calibri" panose="020F0502020204030204" pitchFamily="34" charset="0"/>
              </a:rPr>
              <a:t>So they cast, and now they were not able to draw it in because of the multitude of fish.</a:t>
            </a:r>
          </a:p>
        </p:txBody>
      </p:sp>
    </p:spTree>
    <p:extLst>
      <p:ext uri="{BB962C8B-B14F-4D97-AF65-F5344CB8AC3E}">
        <p14:creationId xmlns:p14="http://schemas.microsoft.com/office/powerpoint/2010/main" val="3958701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72F71-3140-D45A-97B7-74B54A779D57}"/>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92C721A3-6977-77D9-DF17-60D621D8D46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C452B55-437D-009A-149C-58A7F767862B}"/>
              </a:ext>
            </a:extLst>
          </p:cNvPr>
          <p:cNvSpPr txBox="1"/>
          <p:nvPr/>
        </p:nvSpPr>
        <p:spPr>
          <a:xfrm>
            <a:off x="576196" y="2884235"/>
            <a:ext cx="6325645"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4. BREAKING THROUGH FROM OPPRESSION </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6518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2314C-8831-1A08-59F7-1EB1F0103E1E}"/>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F21E24CE-D22E-A2EE-0EDE-8E4D94A2A66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E10E7F0-CBBB-3BA3-AFE3-F2EC641E65CC}"/>
              </a:ext>
            </a:extLst>
          </p:cNvPr>
          <p:cNvSpPr txBox="1"/>
          <p:nvPr/>
        </p:nvSpPr>
        <p:spPr>
          <a:xfrm>
            <a:off x="576196" y="2884235"/>
            <a:ext cx="6325645"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The Gerasene demoniac delivered (Mark 5:1-20)</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2257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32379-319D-69B9-ED41-C24521F998E3}"/>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BAFF7A4-B2E3-6516-FAE9-0B5360946CE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7D5343B-7953-87DD-5548-8FAD85133B0B}"/>
              </a:ext>
            </a:extLst>
          </p:cNvPr>
          <p:cNvSpPr txBox="1"/>
          <p:nvPr/>
        </p:nvSpPr>
        <p:spPr>
          <a:xfrm>
            <a:off x="563670" y="3133534"/>
            <a:ext cx="6325645"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5. BREAKTHROUGH IN HEALTH</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2795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E9063-FF84-E62A-022E-763605A301C1}"/>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9C3A9B9A-9124-F602-E0F5-A0D1858F905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FF960A0F-A5B8-8F2B-8C33-E711D857FE1F}"/>
              </a:ext>
            </a:extLst>
          </p:cNvPr>
          <p:cNvSpPr txBox="1"/>
          <p:nvPr/>
        </p:nvSpPr>
        <p:spPr>
          <a:xfrm>
            <a:off x="576196" y="2884235"/>
            <a:ext cx="6325645"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The woman with the issue of blood healed (Mark 5:25-34)</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9039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E74C6-61DA-3E34-8815-086BF63890E8}"/>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48D04DF-22EE-D66C-859B-9BAA11AED71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557A471-5145-454A-1172-74FFBE172629}"/>
              </a:ext>
            </a:extLst>
          </p:cNvPr>
          <p:cNvSpPr txBox="1"/>
          <p:nvPr/>
        </p:nvSpPr>
        <p:spPr>
          <a:xfrm>
            <a:off x="588722" y="2884235"/>
            <a:ext cx="6325645"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6. BREAKTHROUGH WHILE FACING A LOSS</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0010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283D5-7857-7C26-0240-531BE4614DA2}"/>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26F19F57-09D8-3844-771E-CDE9E29EC1D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C604EDC-4E18-25ED-DC29-3DAC94C38CC6}"/>
              </a:ext>
            </a:extLst>
          </p:cNvPr>
          <p:cNvSpPr txBox="1"/>
          <p:nvPr/>
        </p:nvSpPr>
        <p:spPr>
          <a:xfrm>
            <a:off x="601248" y="1803939"/>
            <a:ext cx="6325645"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Joel 2:25</a:t>
            </a:r>
          </a:p>
          <a:p>
            <a:pPr>
              <a:lnSpc>
                <a:spcPct val="90000"/>
              </a:lnSpc>
            </a:pPr>
            <a:r>
              <a:rPr lang="en-IN" sz="3200" dirty="0">
                <a:solidFill>
                  <a:schemeClr val="bg1"/>
                </a:solidFill>
                <a:latin typeface="Calibri" panose="020F0502020204030204" pitchFamily="34" charset="0"/>
                <a:cs typeface="Calibri" panose="020F0502020204030204" pitchFamily="34" charset="0"/>
              </a:rPr>
              <a:t>“So I will restore to you the years that the swarming locust has eaten, The crawling locust, The consuming locust, And the chewing locust, My great army which I sent among you.</a:t>
            </a:r>
          </a:p>
        </p:txBody>
      </p:sp>
    </p:spTree>
    <p:extLst>
      <p:ext uri="{BB962C8B-B14F-4D97-AF65-F5344CB8AC3E}">
        <p14:creationId xmlns:p14="http://schemas.microsoft.com/office/powerpoint/2010/main" val="2475636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7A115-8A02-DF07-FDD3-E81F485D9BB4}"/>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41A09799-A050-A927-2F29-A16FF93218D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45E54DE-2F35-69F4-E284-39123D5795FC}"/>
              </a:ext>
            </a:extLst>
          </p:cNvPr>
          <p:cNvSpPr txBox="1"/>
          <p:nvPr/>
        </p:nvSpPr>
        <p:spPr>
          <a:xfrm>
            <a:off x="613774" y="2884235"/>
            <a:ext cx="6325645"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7. BREAKTHROUGH IN DARKNESS AND DEATH</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9469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57145-889E-BB52-164A-5452079F5519}"/>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7C4A4649-57A8-E02E-086A-5847F7F2EAA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58E931A4-6A21-9E8C-5913-BF0324C8DA7B}"/>
              </a:ext>
            </a:extLst>
          </p:cNvPr>
          <p:cNvSpPr txBox="1"/>
          <p:nvPr/>
        </p:nvSpPr>
        <p:spPr>
          <a:xfrm>
            <a:off x="613774" y="1139142"/>
            <a:ext cx="6212911" cy="4579715"/>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2 Samuel 5:17-20</a:t>
            </a:r>
          </a:p>
          <a:p>
            <a:pPr>
              <a:lnSpc>
                <a:spcPct val="90000"/>
              </a:lnSpc>
            </a:pPr>
            <a:r>
              <a:rPr lang="en-IN" sz="3200" dirty="0">
                <a:solidFill>
                  <a:schemeClr val="bg1"/>
                </a:solidFill>
                <a:latin typeface="Calibri" panose="020F0502020204030204" pitchFamily="34" charset="0"/>
                <a:cs typeface="Calibri" panose="020F0502020204030204" pitchFamily="34" charset="0"/>
              </a:rPr>
              <a:t>17 Now when the Philistines heard that they had anointed David king over Israel, all the Philistines went up to search for David. And David heard of it and went down to the stronghold. </a:t>
            </a:r>
          </a:p>
          <a:p>
            <a:pPr>
              <a:lnSpc>
                <a:spcPct val="90000"/>
              </a:lnSpc>
            </a:pPr>
            <a:r>
              <a:rPr lang="en-IN" sz="3200" dirty="0">
                <a:solidFill>
                  <a:schemeClr val="bg1"/>
                </a:solidFill>
                <a:latin typeface="Calibri" panose="020F0502020204030204" pitchFamily="34" charset="0"/>
                <a:cs typeface="Calibri" panose="020F0502020204030204" pitchFamily="34" charset="0"/>
              </a:rPr>
              <a:t>18 The Philistines also went and deployed themselves in the Valley of Rephaim. </a:t>
            </a:r>
          </a:p>
        </p:txBody>
      </p:sp>
    </p:spTree>
    <p:extLst>
      <p:ext uri="{BB962C8B-B14F-4D97-AF65-F5344CB8AC3E}">
        <p14:creationId xmlns:p14="http://schemas.microsoft.com/office/powerpoint/2010/main" val="3632930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D119F-0BCF-16C8-4B4A-5038F6461575}"/>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C3F3DFEB-8D63-87D5-F5CA-C595F8FABA7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4EA42F3-DECB-34F4-B839-609436242E67}"/>
              </a:ext>
            </a:extLst>
          </p:cNvPr>
          <p:cNvSpPr txBox="1"/>
          <p:nvPr/>
        </p:nvSpPr>
        <p:spPr>
          <a:xfrm>
            <a:off x="563670" y="1360741"/>
            <a:ext cx="6325645" cy="4136517"/>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Mark 5:41,42</a:t>
            </a:r>
          </a:p>
          <a:p>
            <a:pPr>
              <a:lnSpc>
                <a:spcPct val="90000"/>
              </a:lnSpc>
            </a:pPr>
            <a:r>
              <a:rPr lang="en-IN" sz="3200" dirty="0">
                <a:solidFill>
                  <a:schemeClr val="bg1"/>
                </a:solidFill>
                <a:latin typeface="Calibri" panose="020F0502020204030204" pitchFamily="34" charset="0"/>
                <a:cs typeface="Calibri" panose="020F0502020204030204" pitchFamily="34" charset="0"/>
              </a:rPr>
              <a:t>41 Then He took the child by the hand, and said to her, “Talitha, </a:t>
            </a:r>
            <a:r>
              <a:rPr lang="en-IN" sz="3200" dirty="0" err="1">
                <a:solidFill>
                  <a:schemeClr val="bg1"/>
                </a:solidFill>
                <a:latin typeface="Calibri" panose="020F0502020204030204" pitchFamily="34" charset="0"/>
                <a:cs typeface="Calibri" panose="020F0502020204030204" pitchFamily="34" charset="0"/>
              </a:rPr>
              <a:t>cumi</a:t>
            </a:r>
            <a:r>
              <a:rPr lang="en-IN" sz="3200" dirty="0">
                <a:solidFill>
                  <a:schemeClr val="bg1"/>
                </a:solidFill>
                <a:latin typeface="Calibri" panose="020F0502020204030204" pitchFamily="34" charset="0"/>
                <a:cs typeface="Calibri" panose="020F0502020204030204" pitchFamily="34" charset="0"/>
              </a:rPr>
              <a:t>,” which is translated, “Little girl, I say to you, arise.” </a:t>
            </a:r>
          </a:p>
          <a:p>
            <a:pPr>
              <a:lnSpc>
                <a:spcPct val="90000"/>
              </a:lnSpc>
            </a:pPr>
            <a:r>
              <a:rPr lang="en-IN" sz="3200" dirty="0">
                <a:solidFill>
                  <a:schemeClr val="bg1"/>
                </a:solidFill>
                <a:latin typeface="Calibri" panose="020F0502020204030204" pitchFamily="34" charset="0"/>
                <a:cs typeface="Calibri" panose="020F0502020204030204" pitchFamily="34" charset="0"/>
              </a:rPr>
              <a:t>42 </a:t>
            </a:r>
            <a:r>
              <a:rPr lang="en-IN" sz="3200" dirty="0">
                <a:solidFill>
                  <a:srgbClr val="FFFF00"/>
                </a:solidFill>
                <a:latin typeface="Calibri" panose="020F0502020204030204" pitchFamily="34" charset="0"/>
                <a:cs typeface="Calibri" panose="020F0502020204030204" pitchFamily="34" charset="0"/>
              </a:rPr>
              <a:t>Immediately the girl arose and walked, </a:t>
            </a:r>
            <a:r>
              <a:rPr lang="en-IN" sz="3200" dirty="0">
                <a:solidFill>
                  <a:schemeClr val="bg1"/>
                </a:solidFill>
                <a:latin typeface="Calibri" panose="020F0502020204030204" pitchFamily="34" charset="0"/>
                <a:cs typeface="Calibri" panose="020F0502020204030204" pitchFamily="34" charset="0"/>
              </a:rPr>
              <a:t>for she was twelve years of age. And they were overcome with great amazement.</a:t>
            </a:r>
          </a:p>
        </p:txBody>
      </p:sp>
    </p:spTree>
    <p:extLst>
      <p:ext uri="{BB962C8B-B14F-4D97-AF65-F5344CB8AC3E}">
        <p14:creationId xmlns:p14="http://schemas.microsoft.com/office/powerpoint/2010/main" val="3621526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FB106-91C6-F870-5D2A-5C74219B9CD0}"/>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01CDA9D7-75C2-83EA-53FF-D3B87923196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EFAD082-B5CD-6421-33FB-78538322DA14}"/>
              </a:ext>
            </a:extLst>
          </p:cNvPr>
          <p:cNvSpPr txBox="1"/>
          <p:nvPr/>
        </p:nvSpPr>
        <p:spPr>
          <a:xfrm>
            <a:off x="563669" y="466947"/>
            <a:ext cx="720246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HOW TO RECEIVE HIS BREAKTHROUGH</a:t>
            </a:r>
            <a:endParaRPr lang="en-IN" sz="36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B543C05-1592-B316-A54A-3BDB0D920C04}"/>
              </a:ext>
            </a:extLst>
          </p:cNvPr>
          <p:cNvSpPr txBox="1"/>
          <p:nvPr/>
        </p:nvSpPr>
        <p:spPr>
          <a:xfrm>
            <a:off x="563669" y="1556476"/>
            <a:ext cx="6839213" cy="4745915"/>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1. Seek God in Prayer </a:t>
            </a:r>
          </a:p>
          <a:p>
            <a:pPr>
              <a:lnSpc>
                <a:spcPct val="90000"/>
              </a:lnSpc>
            </a:pPr>
            <a:r>
              <a:rPr lang="en-IN" sz="3600" b="1" dirty="0">
                <a:solidFill>
                  <a:schemeClr val="bg1"/>
                </a:solidFill>
                <a:latin typeface="Calibri" panose="020F0502020204030204" pitchFamily="34" charset="0"/>
                <a:cs typeface="Calibri" panose="020F0502020204030204" pitchFamily="34" charset="0"/>
              </a:rPr>
              <a:t>(Philippians 4:6,7)</a:t>
            </a:r>
          </a:p>
          <a:p>
            <a:pPr>
              <a:lnSpc>
                <a:spcPct val="3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2. Demonstrate Faith (Mark 11:24)</a:t>
            </a:r>
          </a:p>
          <a:p>
            <a:pPr>
              <a:lnSpc>
                <a:spcPct val="3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3. Persevere (Hebrews 6:12)</a:t>
            </a:r>
          </a:p>
          <a:p>
            <a:pPr>
              <a:lnSpc>
                <a:spcPct val="3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4. Declare the Victory of the Cross  </a:t>
            </a:r>
          </a:p>
          <a:p>
            <a:pPr>
              <a:lnSpc>
                <a:spcPct val="90000"/>
              </a:lnSpc>
            </a:pPr>
            <a:r>
              <a:rPr lang="en-IN" sz="3600" b="1" dirty="0">
                <a:solidFill>
                  <a:schemeClr val="bg1"/>
                </a:solidFill>
                <a:latin typeface="Calibri" panose="020F0502020204030204" pitchFamily="34" charset="0"/>
                <a:cs typeface="Calibri" panose="020F0502020204030204" pitchFamily="34" charset="0"/>
              </a:rPr>
              <a:t>    (Colossians 2:15)</a:t>
            </a:r>
          </a:p>
          <a:p>
            <a:pPr>
              <a:lnSpc>
                <a:spcPct val="3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5. Praise Him to Receive Strength </a:t>
            </a:r>
          </a:p>
          <a:p>
            <a:pPr>
              <a:lnSpc>
                <a:spcPct val="90000"/>
              </a:lnSpc>
            </a:pPr>
            <a:r>
              <a:rPr lang="en-IN" sz="3600" b="1" dirty="0">
                <a:solidFill>
                  <a:schemeClr val="bg1"/>
                </a:solidFill>
                <a:latin typeface="Calibri" panose="020F0502020204030204" pitchFamily="34" charset="0"/>
                <a:cs typeface="Calibri" panose="020F0502020204030204" pitchFamily="34" charset="0"/>
              </a:rPr>
              <a:t>    (Romans 4:20)</a:t>
            </a:r>
          </a:p>
        </p:txBody>
      </p:sp>
    </p:spTree>
    <p:extLst>
      <p:ext uri="{BB962C8B-B14F-4D97-AF65-F5344CB8AC3E}">
        <p14:creationId xmlns:p14="http://schemas.microsoft.com/office/powerpoint/2010/main" val="2617522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E6E43-A666-4B6B-E6FC-41AA497E1A64}"/>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0830D27A-98AC-E19E-B8DE-6A44576D099F}"/>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1BCCFEA-7A55-E6F5-33D7-88EA2D0A6C79}"/>
              </a:ext>
            </a:extLst>
          </p:cNvPr>
          <p:cNvSpPr txBox="1"/>
          <p:nvPr/>
        </p:nvSpPr>
        <p:spPr>
          <a:xfrm>
            <a:off x="601247" y="1030619"/>
            <a:ext cx="720246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SUMMARY</a:t>
            </a:r>
            <a:endParaRPr lang="en-IN" sz="3600"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E377FEEC-0879-CA85-20DC-4AEEFAE283F1}"/>
              </a:ext>
            </a:extLst>
          </p:cNvPr>
          <p:cNvSpPr txBox="1"/>
          <p:nvPr/>
        </p:nvSpPr>
        <p:spPr>
          <a:xfrm>
            <a:off x="601247" y="1810457"/>
            <a:ext cx="6839213" cy="363791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 Our God is the God of Breakthrough (Baal Perazim).</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 He intervenes supernaturally in human circumstances. </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 He clears and opens paths that seem humanly impossible.</a:t>
            </a:r>
          </a:p>
        </p:txBody>
      </p:sp>
    </p:spTree>
    <p:extLst>
      <p:ext uri="{BB962C8B-B14F-4D97-AF65-F5344CB8AC3E}">
        <p14:creationId xmlns:p14="http://schemas.microsoft.com/office/powerpoint/2010/main" val="622095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3CA20-2ED6-5804-555E-6409D07C1E0C}"/>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1794A24F-A173-40AD-2ABB-947E5C8F933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B2C6F1ED-89A7-FAF1-3C71-D7FF6AF22C8D}"/>
              </a:ext>
            </a:extLst>
          </p:cNvPr>
          <p:cNvSpPr txBox="1"/>
          <p:nvPr/>
        </p:nvSpPr>
        <p:spPr>
          <a:xfrm>
            <a:off x="632561" y="2119711"/>
            <a:ext cx="6839213" cy="3607462"/>
          </a:xfrm>
          <a:prstGeom prst="rect">
            <a:avLst/>
          </a:prstGeom>
          <a:noFill/>
        </p:spPr>
        <p:txBody>
          <a:bodyPr wrap="square" rtlCol="0">
            <a:spAutoFit/>
          </a:bodyPr>
          <a:lstStyle/>
          <a:p>
            <a:pPr>
              <a:lnSpc>
                <a:spcPct val="70000"/>
              </a:lnSpc>
            </a:pPr>
            <a:r>
              <a:rPr lang="en-IN" sz="3600" b="1" dirty="0">
                <a:solidFill>
                  <a:schemeClr val="bg1"/>
                </a:solidFill>
                <a:latin typeface="Calibri" panose="020F0502020204030204" pitchFamily="34" charset="0"/>
                <a:cs typeface="Calibri" panose="020F0502020204030204" pitchFamily="34" charset="0"/>
              </a:rPr>
              <a:t>• Seeking God in prayer</a:t>
            </a:r>
          </a:p>
          <a:p>
            <a:pPr>
              <a:lnSpc>
                <a:spcPct val="70000"/>
              </a:lnSpc>
            </a:pPr>
            <a:endParaRPr lang="en-IN" sz="3600" b="1" dirty="0">
              <a:solidFill>
                <a:schemeClr val="bg1"/>
              </a:solidFill>
              <a:latin typeface="Calibri" panose="020F0502020204030204" pitchFamily="34" charset="0"/>
              <a:cs typeface="Calibri" panose="020F0502020204030204" pitchFamily="34" charset="0"/>
            </a:endParaRPr>
          </a:p>
          <a:p>
            <a:pPr>
              <a:lnSpc>
                <a:spcPct val="70000"/>
              </a:lnSpc>
            </a:pPr>
            <a:r>
              <a:rPr lang="en-IN" sz="3600" b="1" dirty="0">
                <a:solidFill>
                  <a:schemeClr val="bg1"/>
                </a:solidFill>
                <a:latin typeface="Calibri" panose="020F0502020204030204" pitchFamily="34" charset="0"/>
                <a:cs typeface="Calibri" panose="020F0502020204030204" pitchFamily="34" charset="0"/>
              </a:rPr>
              <a:t>• Exercising faith</a:t>
            </a:r>
          </a:p>
          <a:p>
            <a:pPr>
              <a:lnSpc>
                <a:spcPct val="70000"/>
              </a:lnSpc>
            </a:pPr>
            <a:endParaRPr lang="en-IN" sz="3600" b="1" dirty="0">
              <a:solidFill>
                <a:schemeClr val="bg1"/>
              </a:solidFill>
              <a:latin typeface="Calibri" panose="020F0502020204030204" pitchFamily="34" charset="0"/>
              <a:cs typeface="Calibri" panose="020F0502020204030204" pitchFamily="34" charset="0"/>
            </a:endParaRPr>
          </a:p>
          <a:p>
            <a:pPr>
              <a:lnSpc>
                <a:spcPct val="70000"/>
              </a:lnSpc>
            </a:pPr>
            <a:r>
              <a:rPr lang="en-IN" sz="3600" b="1" dirty="0">
                <a:solidFill>
                  <a:schemeClr val="bg1"/>
                </a:solidFill>
                <a:latin typeface="Calibri" panose="020F0502020204030204" pitchFamily="34" charset="0"/>
                <a:cs typeface="Calibri" panose="020F0502020204030204" pitchFamily="34" charset="0"/>
              </a:rPr>
              <a:t>• Persevering through trials</a:t>
            </a:r>
          </a:p>
          <a:p>
            <a:pPr>
              <a:lnSpc>
                <a:spcPct val="70000"/>
              </a:lnSpc>
            </a:pPr>
            <a:endParaRPr lang="en-IN" sz="3600" b="1" dirty="0">
              <a:solidFill>
                <a:schemeClr val="bg1"/>
              </a:solidFill>
              <a:latin typeface="Calibri" panose="020F0502020204030204" pitchFamily="34" charset="0"/>
              <a:cs typeface="Calibri" panose="020F0502020204030204" pitchFamily="34" charset="0"/>
            </a:endParaRPr>
          </a:p>
          <a:p>
            <a:pPr>
              <a:lnSpc>
                <a:spcPct val="70000"/>
              </a:lnSpc>
            </a:pPr>
            <a:r>
              <a:rPr lang="en-IN" sz="3600" b="1" dirty="0">
                <a:solidFill>
                  <a:schemeClr val="bg1"/>
                </a:solidFill>
                <a:latin typeface="Calibri" panose="020F0502020204030204" pitchFamily="34" charset="0"/>
                <a:cs typeface="Calibri" panose="020F0502020204030204" pitchFamily="34" charset="0"/>
              </a:rPr>
              <a:t>• Declaring the victory of the Cross</a:t>
            </a:r>
          </a:p>
          <a:p>
            <a:pPr>
              <a:lnSpc>
                <a:spcPct val="70000"/>
              </a:lnSpc>
            </a:pPr>
            <a:endParaRPr lang="en-IN" sz="3600" b="1" dirty="0">
              <a:solidFill>
                <a:schemeClr val="bg1"/>
              </a:solidFill>
              <a:latin typeface="Calibri" panose="020F0502020204030204" pitchFamily="34" charset="0"/>
              <a:cs typeface="Calibri" panose="020F0502020204030204" pitchFamily="34" charset="0"/>
            </a:endParaRPr>
          </a:p>
          <a:p>
            <a:pPr>
              <a:lnSpc>
                <a:spcPct val="70000"/>
              </a:lnSpc>
            </a:pPr>
            <a:r>
              <a:rPr lang="en-IN" sz="3600" b="1" dirty="0">
                <a:solidFill>
                  <a:schemeClr val="bg1"/>
                </a:solidFill>
                <a:latin typeface="Calibri" panose="020F0502020204030204" pitchFamily="34" charset="0"/>
                <a:cs typeface="Calibri" panose="020F0502020204030204" pitchFamily="34" charset="0"/>
              </a:rPr>
              <a:t>• Praising Him</a:t>
            </a:r>
          </a:p>
        </p:txBody>
      </p:sp>
      <p:sp>
        <p:nvSpPr>
          <p:cNvPr id="5" name="TextBox 4">
            <a:extLst>
              <a:ext uri="{FF2B5EF4-FFF2-40B4-BE49-F238E27FC236}">
                <a16:creationId xmlns:a16="http://schemas.microsoft.com/office/drawing/2014/main" id="{044251D6-C614-752D-0EC5-6D6037C27847}"/>
              </a:ext>
            </a:extLst>
          </p:cNvPr>
          <p:cNvSpPr txBox="1"/>
          <p:nvPr/>
        </p:nvSpPr>
        <p:spPr>
          <a:xfrm>
            <a:off x="632560" y="827661"/>
            <a:ext cx="6839213"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WE CAN RECEIVE DIVINE BREAKTHROUGH BY: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7073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7C9D9-D480-F56F-C959-F7E991413F23}"/>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F6970644-50E9-2827-27CC-914BB1F8A23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C42D0FC-5278-FDF8-C2F1-D3539C4F58BA}"/>
              </a:ext>
            </a:extLst>
          </p:cNvPr>
          <p:cNvSpPr txBox="1"/>
          <p:nvPr/>
        </p:nvSpPr>
        <p:spPr>
          <a:xfrm>
            <a:off x="425884" y="252746"/>
            <a:ext cx="6701426" cy="6352508"/>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2 Samuel 5:17-20</a:t>
            </a:r>
          </a:p>
          <a:p>
            <a:pPr>
              <a:lnSpc>
                <a:spcPct val="90000"/>
              </a:lnSpc>
            </a:pPr>
            <a:r>
              <a:rPr lang="en-IN" sz="3200" dirty="0">
                <a:solidFill>
                  <a:schemeClr val="bg1"/>
                </a:solidFill>
                <a:latin typeface="Calibri" panose="020F0502020204030204" pitchFamily="34" charset="0"/>
                <a:cs typeface="Calibri" panose="020F0502020204030204" pitchFamily="34" charset="0"/>
              </a:rPr>
              <a:t>19 So David inquired of the Lord, saying, “Shall I go up against the Philistines? Will You deliver them into my hand?” And the Lord said to David, “Go up, for I will doubtless deliver the Philistines into your hand.”</a:t>
            </a:r>
          </a:p>
          <a:p>
            <a:pPr>
              <a:lnSpc>
                <a:spcPct val="90000"/>
              </a:lnSpc>
            </a:pPr>
            <a:r>
              <a:rPr lang="en-IN" sz="3200" dirty="0">
                <a:solidFill>
                  <a:schemeClr val="bg1"/>
                </a:solidFill>
                <a:latin typeface="Calibri" panose="020F0502020204030204" pitchFamily="34" charset="0"/>
                <a:cs typeface="Calibri" panose="020F0502020204030204" pitchFamily="34" charset="0"/>
              </a:rPr>
              <a:t>20 So David went to Baal Perazim, and David defeated them there; and he said, “The Lord has broken through my enemies before me, like a breakthrough of water.” Therefore, he called the name of that place Baal Perazim.</a:t>
            </a:r>
          </a:p>
        </p:txBody>
      </p:sp>
    </p:spTree>
    <p:extLst>
      <p:ext uri="{BB962C8B-B14F-4D97-AF65-F5344CB8AC3E}">
        <p14:creationId xmlns:p14="http://schemas.microsoft.com/office/powerpoint/2010/main" val="1563405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09CC9-8ECB-DA32-F3B0-A8E8A7F69826}"/>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CC4EB79D-E21F-34A5-63D2-43FA79D7ED6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80FA715A-47B7-3B05-89B7-B46810860FF3}"/>
              </a:ext>
            </a:extLst>
          </p:cNvPr>
          <p:cNvSpPr txBox="1"/>
          <p:nvPr/>
        </p:nvSpPr>
        <p:spPr>
          <a:xfrm>
            <a:off x="563669" y="1222242"/>
            <a:ext cx="5937337" cy="4413516"/>
          </a:xfrm>
          <a:prstGeom prst="rect">
            <a:avLst/>
          </a:prstGeom>
          <a:noFill/>
        </p:spPr>
        <p:txBody>
          <a:bodyPr wrap="square" rtlCol="0">
            <a:spAutoFit/>
          </a:bodyPr>
          <a:lstStyle/>
          <a:p>
            <a:pPr>
              <a:lnSpc>
                <a:spcPct val="90000"/>
              </a:lnSpc>
              <a:tabLst>
                <a:tab pos="396875" algn="l"/>
              </a:tabLst>
            </a:pPr>
            <a:r>
              <a:rPr lang="en-IN" sz="3600" b="1" dirty="0">
                <a:solidFill>
                  <a:schemeClr val="bg1"/>
                </a:solidFill>
                <a:latin typeface="Calibri" panose="020F0502020204030204" pitchFamily="34" charset="0"/>
                <a:cs typeface="Calibri" panose="020F0502020204030204" pitchFamily="34" charset="0"/>
              </a:rPr>
              <a:t>•	David took a posture of dependence in distress</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 God answered him</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 Active faith and obedience brought the victory</a:t>
            </a:r>
          </a:p>
          <a:p>
            <a:pPr>
              <a:lnSpc>
                <a:spcPct val="50000"/>
              </a:lnSpc>
            </a:pPr>
            <a:endParaRPr lang="en-IN" sz="3600" b="1" dirty="0">
              <a:solidFill>
                <a:schemeClr val="bg1"/>
              </a:solidFill>
              <a:latin typeface="Calibri" panose="020F0502020204030204" pitchFamily="34" charset="0"/>
              <a:cs typeface="Calibri" panose="020F0502020204030204" pitchFamily="34" charset="0"/>
            </a:endParaRPr>
          </a:p>
          <a:p>
            <a:pPr>
              <a:lnSpc>
                <a:spcPct val="90000"/>
              </a:lnSpc>
            </a:pPr>
            <a:r>
              <a:rPr lang="en-IN" sz="3600" b="1" dirty="0">
                <a:solidFill>
                  <a:schemeClr val="bg1"/>
                </a:solidFill>
                <a:latin typeface="Calibri" panose="020F0502020204030204" pitchFamily="34" charset="0"/>
                <a:cs typeface="Calibri" panose="020F0502020204030204" pitchFamily="34" charset="0"/>
              </a:rPr>
              <a:t>• The display of God’s divine power shattered the enemy</a:t>
            </a:r>
          </a:p>
        </p:txBody>
      </p:sp>
    </p:spTree>
    <p:extLst>
      <p:ext uri="{BB962C8B-B14F-4D97-AF65-F5344CB8AC3E}">
        <p14:creationId xmlns:p14="http://schemas.microsoft.com/office/powerpoint/2010/main" val="1435043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3858-5D8F-5BE3-7CAD-783B15A85EAB}"/>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2481367F-9809-CE9D-9075-4687F0B3669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FB03C56-D560-4D46-4679-42240FF7B6E3}"/>
              </a:ext>
            </a:extLst>
          </p:cNvPr>
          <p:cNvSpPr txBox="1"/>
          <p:nvPr/>
        </p:nvSpPr>
        <p:spPr>
          <a:xfrm>
            <a:off x="613774"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GOD BREAKS OPEN</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5767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15110-A11F-4302-54B2-DA33CAA0F76D}"/>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DCDD9C2E-CCC9-263E-2C83-042C46690250}"/>
              </a:ext>
            </a:extLst>
          </p:cNvPr>
          <p:cNvPicPr>
            <a:picLocks noChangeAspect="1"/>
          </p:cNvPicPr>
          <p:nvPr/>
        </p:nvPicPr>
        <p:blipFill>
          <a:blip r:embed="rId3"/>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F556BC4-361F-24D2-E639-8C9E8D2F6489}"/>
              </a:ext>
            </a:extLst>
          </p:cNvPr>
          <p:cNvSpPr txBox="1"/>
          <p:nvPr/>
        </p:nvSpPr>
        <p:spPr>
          <a:xfrm>
            <a:off x="488513" y="695944"/>
            <a:ext cx="6889318" cy="546611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Micah 2:12,13</a:t>
            </a:r>
          </a:p>
          <a:p>
            <a:pPr>
              <a:lnSpc>
                <a:spcPct val="90000"/>
              </a:lnSpc>
            </a:pPr>
            <a:r>
              <a:rPr lang="en-IN" sz="3200" dirty="0">
                <a:solidFill>
                  <a:schemeClr val="bg1"/>
                </a:solidFill>
                <a:latin typeface="Calibri" panose="020F0502020204030204" pitchFamily="34" charset="0"/>
                <a:cs typeface="Calibri" panose="020F0502020204030204" pitchFamily="34" charset="0"/>
              </a:rPr>
              <a:t>12 “I will surely assemble all of you, O Jacob, I will surely gather the remnant of Israel; I will put them together like sheep of the fold, Like a flock in the midst of their pasture; They shall make a loud noise because of so many people.</a:t>
            </a:r>
          </a:p>
          <a:p>
            <a:pPr>
              <a:lnSpc>
                <a:spcPct val="90000"/>
              </a:lnSpc>
            </a:pPr>
            <a:r>
              <a:rPr lang="en-IN" sz="3200" dirty="0">
                <a:solidFill>
                  <a:schemeClr val="bg1"/>
                </a:solidFill>
                <a:latin typeface="Calibri" panose="020F0502020204030204" pitchFamily="34" charset="0"/>
                <a:cs typeface="Calibri" panose="020F0502020204030204" pitchFamily="34" charset="0"/>
              </a:rPr>
              <a:t>13 The one who breaks open will come up before them; They will break out,</a:t>
            </a:r>
          </a:p>
          <a:p>
            <a:pPr>
              <a:lnSpc>
                <a:spcPct val="90000"/>
              </a:lnSpc>
            </a:pPr>
            <a:r>
              <a:rPr lang="en-IN" sz="3200" dirty="0">
                <a:solidFill>
                  <a:schemeClr val="bg1"/>
                </a:solidFill>
                <a:latin typeface="Calibri" panose="020F0502020204030204" pitchFamily="34" charset="0"/>
                <a:cs typeface="Calibri" panose="020F0502020204030204" pitchFamily="34" charset="0"/>
              </a:rPr>
              <a:t>Pass through the gate, And go out by it;</a:t>
            </a:r>
          </a:p>
          <a:p>
            <a:pPr>
              <a:lnSpc>
                <a:spcPct val="90000"/>
              </a:lnSpc>
            </a:pPr>
            <a:r>
              <a:rPr lang="en-IN" sz="3200" dirty="0">
                <a:solidFill>
                  <a:schemeClr val="bg1"/>
                </a:solidFill>
                <a:latin typeface="Calibri" panose="020F0502020204030204" pitchFamily="34" charset="0"/>
                <a:cs typeface="Calibri" panose="020F0502020204030204" pitchFamily="34" charset="0"/>
              </a:rPr>
              <a:t>Their king will pass before them,</a:t>
            </a:r>
          </a:p>
          <a:p>
            <a:pPr>
              <a:lnSpc>
                <a:spcPct val="90000"/>
              </a:lnSpc>
            </a:pPr>
            <a:r>
              <a:rPr lang="en-IN" sz="3200" dirty="0">
                <a:solidFill>
                  <a:schemeClr val="bg1"/>
                </a:solidFill>
                <a:latin typeface="Calibri" panose="020F0502020204030204" pitchFamily="34" charset="0"/>
                <a:cs typeface="Calibri" panose="020F0502020204030204" pitchFamily="34" charset="0"/>
              </a:rPr>
              <a:t>With the Lord at their head.”</a:t>
            </a:r>
          </a:p>
        </p:txBody>
      </p:sp>
    </p:spTree>
    <p:extLst>
      <p:ext uri="{BB962C8B-B14F-4D97-AF65-F5344CB8AC3E}">
        <p14:creationId xmlns:p14="http://schemas.microsoft.com/office/powerpoint/2010/main" val="3692927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D3AAE-EE88-A3C4-BF23-3E73C9AD3C68}"/>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B9EB8B0B-2789-FB18-63F5-03588912612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6328595-D637-6956-6C7F-9CC95C4112CD}"/>
              </a:ext>
            </a:extLst>
          </p:cNvPr>
          <p:cNvSpPr txBox="1"/>
          <p:nvPr/>
        </p:nvSpPr>
        <p:spPr>
          <a:xfrm>
            <a:off x="526092" y="917543"/>
            <a:ext cx="6350697" cy="502291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Acts 16:25,26</a:t>
            </a:r>
          </a:p>
          <a:p>
            <a:pPr>
              <a:lnSpc>
                <a:spcPct val="90000"/>
              </a:lnSpc>
            </a:pPr>
            <a:r>
              <a:rPr lang="en-IN" sz="3200" dirty="0">
                <a:solidFill>
                  <a:schemeClr val="bg1"/>
                </a:solidFill>
                <a:latin typeface="Calibri" panose="020F0502020204030204" pitchFamily="34" charset="0"/>
                <a:cs typeface="Calibri" panose="020F0502020204030204" pitchFamily="34" charset="0"/>
              </a:rPr>
              <a:t>25 But at midnight Paul and Silas were praying and singing hymns to God, and the prisoners were listening to them. </a:t>
            </a:r>
          </a:p>
          <a:p>
            <a:pPr>
              <a:lnSpc>
                <a:spcPct val="90000"/>
              </a:lnSpc>
            </a:pPr>
            <a:r>
              <a:rPr lang="en-IN" sz="3200" dirty="0">
                <a:solidFill>
                  <a:schemeClr val="bg1"/>
                </a:solidFill>
                <a:latin typeface="Calibri" panose="020F0502020204030204" pitchFamily="34" charset="0"/>
                <a:cs typeface="Calibri" panose="020F0502020204030204" pitchFamily="34" charset="0"/>
              </a:rPr>
              <a:t>26 Suddenly there was a great earthquake, so that the foundations of the prison were shaken; and immediately all the doors were opened and everyone’s chains were loosed.</a:t>
            </a:r>
          </a:p>
        </p:txBody>
      </p:sp>
    </p:spTree>
    <p:extLst>
      <p:ext uri="{BB962C8B-B14F-4D97-AF65-F5344CB8AC3E}">
        <p14:creationId xmlns:p14="http://schemas.microsoft.com/office/powerpoint/2010/main" val="3918161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610EF-B67B-91B7-609E-140B4CE39B21}"/>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91C7A807-FB27-06B9-42AE-7B012468043F}"/>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47532B8-53E7-B7E1-0EA7-BBD65B35B6CF}"/>
              </a:ext>
            </a:extLst>
          </p:cNvPr>
          <p:cNvSpPr txBox="1"/>
          <p:nvPr/>
        </p:nvSpPr>
        <p:spPr>
          <a:xfrm>
            <a:off x="613774" y="3133534"/>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GOD OF THE IMPOSSIBLE</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92812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320</TotalTime>
  <Words>1064</Words>
  <Application>Microsoft Macintosh PowerPoint</Application>
  <PresentationFormat>Widescreen</PresentationFormat>
  <Paragraphs>92</Paragraphs>
  <Slides>33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32</cp:revision>
  <dcterms:created xsi:type="dcterms:W3CDTF">2026-07-29T10:42:01Z</dcterms:created>
  <dcterms:modified xsi:type="dcterms:W3CDTF">2026-07-31T07:32:28Z</dcterms:modified>
</cp:coreProperties>
</file>