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71" r:id="rId13"/>
    <p:sldId id="268" r:id="rId14"/>
    <p:sldId id="269" r:id="rId15"/>
    <p:sldId id="270"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58"/>
  </p:normalViewPr>
  <p:slideViewPr>
    <p:cSldViewPr snapToGrid="0">
      <p:cViewPr varScale="1">
        <p:scale>
          <a:sx n="102" d="100"/>
          <a:sy n="102" d="100"/>
        </p:scale>
        <p:origin x="1400" y="4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635573-E453-B9BA-291F-F9E24AAD7B75}"/>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964A9B32-CB07-9125-E733-AC080BAD811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AB3BE1AF-5A12-7406-A411-6ADDEECB1DF9}"/>
              </a:ext>
            </a:extLst>
          </p:cNvPr>
          <p:cNvSpPr>
            <a:spLocks noGrp="1"/>
          </p:cNvSpPr>
          <p:nvPr>
            <p:ph type="dt" sz="half" idx="10"/>
          </p:nvPr>
        </p:nvSpPr>
        <p:spPr/>
        <p:txBody>
          <a:bodyPr/>
          <a:lstStyle/>
          <a:p>
            <a:fld id="{63242E67-74E7-B74F-95CA-DA115A6DE51C}" type="datetimeFigureOut">
              <a:rPr lang="en-US" smtClean="0"/>
              <a:t>7/24/26</a:t>
            </a:fld>
            <a:endParaRPr lang="en-US"/>
          </a:p>
        </p:txBody>
      </p:sp>
      <p:sp>
        <p:nvSpPr>
          <p:cNvPr id="5" name="Footer Placeholder 4">
            <a:extLst>
              <a:ext uri="{FF2B5EF4-FFF2-40B4-BE49-F238E27FC236}">
                <a16:creationId xmlns:a16="http://schemas.microsoft.com/office/drawing/2014/main" id="{65ADF322-9C69-69AE-BDCD-CA5821AF70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901BAED-F613-01AB-9F4A-3AC247D106B4}"/>
              </a:ext>
            </a:extLst>
          </p:cNvPr>
          <p:cNvSpPr>
            <a:spLocks noGrp="1"/>
          </p:cNvSpPr>
          <p:nvPr>
            <p:ph type="sldNum" sz="quarter" idx="12"/>
          </p:nvPr>
        </p:nvSpPr>
        <p:spPr/>
        <p:txBody>
          <a:bodyPr/>
          <a:lstStyle/>
          <a:p>
            <a:fld id="{CB24DBA3-FD6B-A841-BFB5-0077E2E64463}" type="slidenum">
              <a:rPr lang="en-US" smtClean="0"/>
              <a:t>‹#›</a:t>
            </a:fld>
            <a:endParaRPr lang="en-US"/>
          </a:p>
        </p:txBody>
      </p:sp>
    </p:spTree>
    <p:extLst>
      <p:ext uri="{BB962C8B-B14F-4D97-AF65-F5344CB8AC3E}">
        <p14:creationId xmlns:p14="http://schemas.microsoft.com/office/powerpoint/2010/main" val="19682785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76DEC8-9611-ECFB-CEDC-A1544EC2AFB4}"/>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923C66A9-4BF5-01D2-2815-BB859B806833}"/>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1661AC7-D0AA-6760-476E-AAB6855F9077}"/>
              </a:ext>
            </a:extLst>
          </p:cNvPr>
          <p:cNvSpPr>
            <a:spLocks noGrp="1"/>
          </p:cNvSpPr>
          <p:nvPr>
            <p:ph type="dt" sz="half" idx="10"/>
          </p:nvPr>
        </p:nvSpPr>
        <p:spPr/>
        <p:txBody>
          <a:bodyPr/>
          <a:lstStyle/>
          <a:p>
            <a:fld id="{63242E67-74E7-B74F-95CA-DA115A6DE51C}" type="datetimeFigureOut">
              <a:rPr lang="en-US" smtClean="0"/>
              <a:t>7/24/26</a:t>
            </a:fld>
            <a:endParaRPr lang="en-US"/>
          </a:p>
        </p:txBody>
      </p:sp>
      <p:sp>
        <p:nvSpPr>
          <p:cNvPr id="5" name="Footer Placeholder 4">
            <a:extLst>
              <a:ext uri="{FF2B5EF4-FFF2-40B4-BE49-F238E27FC236}">
                <a16:creationId xmlns:a16="http://schemas.microsoft.com/office/drawing/2014/main" id="{65846BBA-433E-EDBD-BA37-B2B787A3BE1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49730F2-EFA8-EFAE-8489-AB325C5A320F}"/>
              </a:ext>
            </a:extLst>
          </p:cNvPr>
          <p:cNvSpPr>
            <a:spLocks noGrp="1"/>
          </p:cNvSpPr>
          <p:nvPr>
            <p:ph type="sldNum" sz="quarter" idx="12"/>
          </p:nvPr>
        </p:nvSpPr>
        <p:spPr/>
        <p:txBody>
          <a:bodyPr/>
          <a:lstStyle/>
          <a:p>
            <a:fld id="{CB24DBA3-FD6B-A841-BFB5-0077E2E64463}" type="slidenum">
              <a:rPr lang="en-US" smtClean="0"/>
              <a:t>‹#›</a:t>
            </a:fld>
            <a:endParaRPr lang="en-US"/>
          </a:p>
        </p:txBody>
      </p:sp>
    </p:spTree>
    <p:extLst>
      <p:ext uri="{BB962C8B-B14F-4D97-AF65-F5344CB8AC3E}">
        <p14:creationId xmlns:p14="http://schemas.microsoft.com/office/powerpoint/2010/main" val="9846941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4C7A11-9250-C602-A869-5C467B41BCEA}"/>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BEA5139C-88F8-9E06-438B-25FAC938C6B8}"/>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0439514-539B-28C7-60E7-30AC96DF2E29}"/>
              </a:ext>
            </a:extLst>
          </p:cNvPr>
          <p:cNvSpPr>
            <a:spLocks noGrp="1"/>
          </p:cNvSpPr>
          <p:nvPr>
            <p:ph type="dt" sz="half" idx="10"/>
          </p:nvPr>
        </p:nvSpPr>
        <p:spPr/>
        <p:txBody>
          <a:bodyPr/>
          <a:lstStyle/>
          <a:p>
            <a:fld id="{63242E67-74E7-B74F-95CA-DA115A6DE51C}" type="datetimeFigureOut">
              <a:rPr lang="en-US" smtClean="0"/>
              <a:t>7/24/26</a:t>
            </a:fld>
            <a:endParaRPr lang="en-US"/>
          </a:p>
        </p:txBody>
      </p:sp>
      <p:sp>
        <p:nvSpPr>
          <p:cNvPr id="5" name="Footer Placeholder 4">
            <a:extLst>
              <a:ext uri="{FF2B5EF4-FFF2-40B4-BE49-F238E27FC236}">
                <a16:creationId xmlns:a16="http://schemas.microsoft.com/office/drawing/2014/main" id="{8BB56AFB-FDB7-03C1-7B03-5DCD10D04B6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4128DB-91AB-09AC-BB99-C34952C4598B}"/>
              </a:ext>
            </a:extLst>
          </p:cNvPr>
          <p:cNvSpPr>
            <a:spLocks noGrp="1"/>
          </p:cNvSpPr>
          <p:nvPr>
            <p:ph type="sldNum" sz="quarter" idx="12"/>
          </p:nvPr>
        </p:nvSpPr>
        <p:spPr/>
        <p:txBody>
          <a:bodyPr/>
          <a:lstStyle/>
          <a:p>
            <a:fld id="{CB24DBA3-FD6B-A841-BFB5-0077E2E64463}" type="slidenum">
              <a:rPr lang="en-US" smtClean="0"/>
              <a:t>‹#›</a:t>
            </a:fld>
            <a:endParaRPr lang="en-US"/>
          </a:p>
        </p:txBody>
      </p:sp>
    </p:spTree>
    <p:extLst>
      <p:ext uri="{BB962C8B-B14F-4D97-AF65-F5344CB8AC3E}">
        <p14:creationId xmlns:p14="http://schemas.microsoft.com/office/powerpoint/2010/main" val="23598029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FFF6F6-7D8A-9A74-2BBF-B97A1B6D607C}"/>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07399CAD-84BF-36DF-B8D5-6CD788E01785}"/>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DFE2E39-B27B-1672-F0E1-8A8A02FA8F5E}"/>
              </a:ext>
            </a:extLst>
          </p:cNvPr>
          <p:cNvSpPr>
            <a:spLocks noGrp="1"/>
          </p:cNvSpPr>
          <p:nvPr>
            <p:ph type="dt" sz="half" idx="10"/>
          </p:nvPr>
        </p:nvSpPr>
        <p:spPr/>
        <p:txBody>
          <a:bodyPr/>
          <a:lstStyle/>
          <a:p>
            <a:fld id="{63242E67-74E7-B74F-95CA-DA115A6DE51C}" type="datetimeFigureOut">
              <a:rPr lang="en-US" smtClean="0"/>
              <a:t>7/24/26</a:t>
            </a:fld>
            <a:endParaRPr lang="en-US"/>
          </a:p>
        </p:txBody>
      </p:sp>
      <p:sp>
        <p:nvSpPr>
          <p:cNvPr id="5" name="Footer Placeholder 4">
            <a:extLst>
              <a:ext uri="{FF2B5EF4-FFF2-40B4-BE49-F238E27FC236}">
                <a16:creationId xmlns:a16="http://schemas.microsoft.com/office/drawing/2014/main" id="{D47BD604-CA3E-AD9C-5580-42E5C66247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5687D4-62FD-AC06-619E-6F39225D80B3}"/>
              </a:ext>
            </a:extLst>
          </p:cNvPr>
          <p:cNvSpPr>
            <a:spLocks noGrp="1"/>
          </p:cNvSpPr>
          <p:nvPr>
            <p:ph type="sldNum" sz="quarter" idx="12"/>
          </p:nvPr>
        </p:nvSpPr>
        <p:spPr/>
        <p:txBody>
          <a:bodyPr/>
          <a:lstStyle/>
          <a:p>
            <a:fld id="{CB24DBA3-FD6B-A841-BFB5-0077E2E64463}" type="slidenum">
              <a:rPr lang="en-US" smtClean="0"/>
              <a:t>‹#›</a:t>
            </a:fld>
            <a:endParaRPr lang="en-US"/>
          </a:p>
        </p:txBody>
      </p:sp>
    </p:spTree>
    <p:extLst>
      <p:ext uri="{BB962C8B-B14F-4D97-AF65-F5344CB8AC3E}">
        <p14:creationId xmlns:p14="http://schemas.microsoft.com/office/powerpoint/2010/main" val="30911486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CE63A1-3D34-1A1B-CBDC-F77B4FE1FE3C}"/>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C953A6BD-34FC-A68F-6758-4ED046D3947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295764B0-5B10-DE5F-071D-836949408837}"/>
              </a:ext>
            </a:extLst>
          </p:cNvPr>
          <p:cNvSpPr>
            <a:spLocks noGrp="1"/>
          </p:cNvSpPr>
          <p:nvPr>
            <p:ph type="dt" sz="half" idx="10"/>
          </p:nvPr>
        </p:nvSpPr>
        <p:spPr/>
        <p:txBody>
          <a:bodyPr/>
          <a:lstStyle/>
          <a:p>
            <a:fld id="{63242E67-74E7-B74F-95CA-DA115A6DE51C}" type="datetimeFigureOut">
              <a:rPr lang="en-US" smtClean="0"/>
              <a:t>7/24/26</a:t>
            </a:fld>
            <a:endParaRPr lang="en-US"/>
          </a:p>
        </p:txBody>
      </p:sp>
      <p:sp>
        <p:nvSpPr>
          <p:cNvPr id="5" name="Footer Placeholder 4">
            <a:extLst>
              <a:ext uri="{FF2B5EF4-FFF2-40B4-BE49-F238E27FC236}">
                <a16:creationId xmlns:a16="http://schemas.microsoft.com/office/drawing/2014/main" id="{58AF85E2-3CC7-BBC9-F6C0-9C09E830EB2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9E7F27-034E-DAAF-B850-DABE66A94CA8}"/>
              </a:ext>
            </a:extLst>
          </p:cNvPr>
          <p:cNvSpPr>
            <a:spLocks noGrp="1"/>
          </p:cNvSpPr>
          <p:nvPr>
            <p:ph type="sldNum" sz="quarter" idx="12"/>
          </p:nvPr>
        </p:nvSpPr>
        <p:spPr/>
        <p:txBody>
          <a:bodyPr/>
          <a:lstStyle/>
          <a:p>
            <a:fld id="{CB24DBA3-FD6B-A841-BFB5-0077E2E64463}" type="slidenum">
              <a:rPr lang="en-US" smtClean="0"/>
              <a:t>‹#›</a:t>
            </a:fld>
            <a:endParaRPr lang="en-US"/>
          </a:p>
        </p:txBody>
      </p:sp>
    </p:spTree>
    <p:extLst>
      <p:ext uri="{BB962C8B-B14F-4D97-AF65-F5344CB8AC3E}">
        <p14:creationId xmlns:p14="http://schemas.microsoft.com/office/powerpoint/2010/main" val="2120488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821C8-11DF-ECB7-C183-6E25EBEE06F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74063CB9-BA28-A592-9EE7-FA1651229AC6}"/>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5763D838-E147-98D7-314F-CA7EE5451CA6}"/>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3C7C2C71-9B8A-BD8F-19B1-72B02992C95C}"/>
              </a:ext>
            </a:extLst>
          </p:cNvPr>
          <p:cNvSpPr>
            <a:spLocks noGrp="1"/>
          </p:cNvSpPr>
          <p:nvPr>
            <p:ph type="dt" sz="half" idx="10"/>
          </p:nvPr>
        </p:nvSpPr>
        <p:spPr/>
        <p:txBody>
          <a:bodyPr/>
          <a:lstStyle/>
          <a:p>
            <a:fld id="{63242E67-74E7-B74F-95CA-DA115A6DE51C}" type="datetimeFigureOut">
              <a:rPr lang="en-US" smtClean="0"/>
              <a:t>7/24/26</a:t>
            </a:fld>
            <a:endParaRPr lang="en-US"/>
          </a:p>
        </p:txBody>
      </p:sp>
      <p:sp>
        <p:nvSpPr>
          <p:cNvPr id="6" name="Footer Placeholder 5">
            <a:extLst>
              <a:ext uri="{FF2B5EF4-FFF2-40B4-BE49-F238E27FC236}">
                <a16:creationId xmlns:a16="http://schemas.microsoft.com/office/drawing/2014/main" id="{370A2198-9980-2E20-8A5E-D4600614009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9872A33-4BCB-FB2E-C6A3-AF6FCD3449C6}"/>
              </a:ext>
            </a:extLst>
          </p:cNvPr>
          <p:cNvSpPr>
            <a:spLocks noGrp="1"/>
          </p:cNvSpPr>
          <p:nvPr>
            <p:ph type="sldNum" sz="quarter" idx="12"/>
          </p:nvPr>
        </p:nvSpPr>
        <p:spPr/>
        <p:txBody>
          <a:bodyPr/>
          <a:lstStyle/>
          <a:p>
            <a:fld id="{CB24DBA3-FD6B-A841-BFB5-0077E2E64463}" type="slidenum">
              <a:rPr lang="en-US" smtClean="0"/>
              <a:t>‹#›</a:t>
            </a:fld>
            <a:endParaRPr lang="en-US"/>
          </a:p>
        </p:txBody>
      </p:sp>
    </p:spTree>
    <p:extLst>
      <p:ext uri="{BB962C8B-B14F-4D97-AF65-F5344CB8AC3E}">
        <p14:creationId xmlns:p14="http://schemas.microsoft.com/office/powerpoint/2010/main" val="4549742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51986D-0AA0-473C-6D58-9781D53D51A3}"/>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93FFC9C-13FB-403E-4A3B-806DC620DAD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B93A67F4-2F52-8603-D71D-8D137C3DDBAE}"/>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9A5085AC-01C6-E3E4-8D7C-8DEFC61BD9F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5FE7AD0E-5DB4-7427-1855-BA873C66F436}"/>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8C1BA6C6-40C8-B2D9-568D-EB24781204E3}"/>
              </a:ext>
            </a:extLst>
          </p:cNvPr>
          <p:cNvSpPr>
            <a:spLocks noGrp="1"/>
          </p:cNvSpPr>
          <p:nvPr>
            <p:ph type="dt" sz="half" idx="10"/>
          </p:nvPr>
        </p:nvSpPr>
        <p:spPr/>
        <p:txBody>
          <a:bodyPr/>
          <a:lstStyle/>
          <a:p>
            <a:fld id="{63242E67-74E7-B74F-95CA-DA115A6DE51C}" type="datetimeFigureOut">
              <a:rPr lang="en-US" smtClean="0"/>
              <a:t>7/24/26</a:t>
            </a:fld>
            <a:endParaRPr lang="en-US"/>
          </a:p>
        </p:txBody>
      </p:sp>
      <p:sp>
        <p:nvSpPr>
          <p:cNvPr id="8" name="Footer Placeholder 7">
            <a:extLst>
              <a:ext uri="{FF2B5EF4-FFF2-40B4-BE49-F238E27FC236}">
                <a16:creationId xmlns:a16="http://schemas.microsoft.com/office/drawing/2014/main" id="{B7E1E528-96A6-072A-DF26-E5CD899346B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08D1A2F-DFA5-9B2E-F132-D03214A0B5A6}"/>
              </a:ext>
            </a:extLst>
          </p:cNvPr>
          <p:cNvSpPr>
            <a:spLocks noGrp="1"/>
          </p:cNvSpPr>
          <p:nvPr>
            <p:ph type="sldNum" sz="quarter" idx="12"/>
          </p:nvPr>
        </p:nvSpPr>
        <p:spPr/>
        <p:txBody>
          <a:bodyPr/>
          <a:lstStyle/>
          <a:p>
            <a:fld id="{CB24DBA3-FD6B-A841-BFB5-0077E2E64463}" type="slidenum">
              <a:rPr lang="en-US" smtClean="0"/>
              <a:t>‹#›</a:t>
            </a:fld>
            <a:endParaRPr lang="en-US"/>
          </a:p>
        </p:txBody>
      </p:sp>
    </p:spTree>
    <p:extLst>
      <p:ext uri="{BB962C8B-B14F-4D97-AF65-F5344CB8AC3E}">
        <p14:creationId xmlns:p14="http://schemas.microsoft.com/office/powerpoint/2010/main" val="18816646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74EF2D-1918-184E-E8D4-0E44F6FE0085}"/>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3D122152-969A-9B01-B8CD-7BEC9C9415AF}"/>
              </a:ext>
            </a:extLst>
          </p:cNvPr>
          <p:cNvSpPr>
            <a:spLocks noGrp="1"/>
          </p:cNvSpPr>
          <p:nvPr>
            <p:ph type="dt" sz="half" idx="10"/>
          </p:nvPr>
        </p:nvSpPr>
        <p:spPr/>
        <p:txBody>
          <a:bodyPr/>
          <a:lstStyle/>
          <a:p>
            <a:fld id="{63242E67-74E7-B74F-95CA-DA115A6DE51C}" type="datetimeFigureOut">
              <a:rPr lang="en-US" smtClean="0"/>
              <a:t>7/24/26</a:t>
            </a:fld>
            <a:endParaRPr lang="en-US"/>
          </a:p>
        </p:txBody>
      </p:sp>
      <p:sp>
        <p:nvSpPr>
          <p:cNvPr id="4" name="Footer Placeholder 3">
            <a:extLst>
              <a:ext uri="{FF2B5EF4-FFF2-40B4-BE49-F238E27FC236}">
                <a16:creationId xmlns:a16="http://schemas.microsoft.com/office/drawing/2014/main" id="{C753FF76-3273-D722-3C5C-780034CE8FB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AF55FC1-F26C-FB66-E1BF-865FBEE7C749}"/>
              </a:ext>
            </a:extLst>
          </p:cNvPr>
          <p:cNvSpPr>
            <a:spLocks noGrp="1"/>
          </p:cNvSpPr>
          <p:nvPr>
            <p:ph type="sldNum" sz="quarter" idx="12"/>
          </p:nvPr>
        </p:nvSpPr>
        <p:spPr/>
        <p:txBody>
          <a:bodyPr/>
          <a:lstStyle/>
          <a:p>
            <a:fld id="{CB24DBA3-FD6B-A841-BFB5-0077E2E64463}" type="slidenum">
              <a:rPr lang="en-US" smtClean="0"/>
              <a:t>‹#›</a:t>
            </a:fld>
            <a:endParaRPr lang="en-US"/>
          </a:p>
        </p:txBody>
      </p:sp>
    </p:spTree>
    <p:extLst>
      <p:ext uri="{BB962C8B-B14F-4D97-AF65-F5344CB8AC3E}">
        <p14:creationId xmlns:p14="http://schemas.microsoft.com/office/powerpoint/2010/main" val="41629841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791C11E-115A-4A93-99C6-E3B04ADDC24B}"/>
              </a:ext>
            </a:extLst>
          </p:cNvPr>
          <p:cNvSpPr>
            <a:spLocks noGrp="1"/>
          </p:cNvSpPr>
          <p:nvPr>
            <p:ph type="dt" sz="half" idx="10"/>
          </p:nvPr>
        </p:nvSpPr>
        <p:spPr/>
        <p:txBody>
          <a:bodyPr/>
          <a:lstStyle/>
          <a:p>
            <a:fld id="{63242E67-74E7-B74F-95CA-DA115A6DE51C}" type="datetimeFigureOut">
              <a:rPr lang="en-US" smtClean="0"/>
              <a:t>7/24/26</a:t>
            </a:fld>
            <a:endParaRPr lang="en-US"/>
          </a:p>
        </p:txBody>
      </p:sp>
      <p:sp>
        <p:nvSpPr>
          <p:cNvPr id="3" name="Footer Placeholder 2">
            <a:extLst>
              <a:ext uri="{FF2B5EF4-FFF2-40B4-BE49-F238E27FC236}">
                <a16:creationId xmlns:a16="http://schemas.microsoft.com/office/drawing/2014/main" id="{D29B17E9-6DD6-9374-EAE0-5F592665026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BE522F7-0A81-A84D-6629-37EA1CEA0CAB}"/>
              </a:ext>
            </a:extLst>
          </p:cNvPr>
          <p:cNvSpPr>
            <a:spLocks noGrp="1"/>
          </p:cNvSpPr>
          <p:nvPr>
            <p:ph type="sldNum" sz="quarter" idx="12"/>
          </p:nvPr>
        </p:nvSpPr>
        <p:spPr/>
        <p:txBody>
          <a:bodyPr/>
          <a:lstStyle/>
          <a:p>
            <a:fld id="{CB24DBA3-FD6B-A841-BFB5-0077E2E64463}" type="slidenum">
              <a:rPr lang="en-US" smtClean="0"/>
              <a:t>‹#›</a:t>
            </a:fld>
            <a:endParaRPr lang="en-US"/>
          </a:p>
        </p:txBody>
      </p:sp>
    </p:spTree>
    <p:extLst>
      <p:ext uri="{BB962C8B-B14F-4D97-AF65-F5344CB8AC3E}">
        <p14:creationId xmlns:p14="http://schemas.microsoft.com/office/powerpoint/2010/main" val="4078556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31EC8C-D5FB-F9D2-CE3C-1CBDFE37AC96}"/>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44465D6D-0A4C-397D-8522-1E657761A4F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D96A99A1-AD13-D806-25EF-9709158FAEB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AC83FF2-103B-ACA2-C24E-51A6CA50B0DA}"/>
              </a:ext>
            </a:extLst>
          </p:cNvPr>
          <p:cNvSpPr>
            <a:spLocks noGrp="1"/>
          </p:cNvSpPr>
          <p:nvPr>
            <p:ph type="dt" sz="half" idx="10"/>
          </p:nvPr>
        </p:nvSpPr>
        <p:spPr/>
        <p:txBody>
          <a:bodyPr/>
          <a:lstStyle/>
          <a:p>
            <a:fld id="{63242E67-74E7-B74F-95CA-DA115A6DE51C}" type="datetimeFigureOut">
              <a:rPr lang="en-US" smtClean="0"/>
              <a:t>7/24/26</a:t>
            </a:fld>
            <a:endParaRPr lang="en-US"/>
          </a:p>
        </p:txBody>
      </p:sp>
      <p:sp>
        <p:nvSpPr>
          <p:cNvPr id="6" name="Footer Placeholder 5">
            <a:extLst>
              <a:ext uri="{FF2B5EF4-FFF2-40B4-BE49-F238E27FC236}">
                <a16:creationId xmlns:a16="http://schemas.microsoft.com/office/drawing/2014/main" id="{31F7C809-C8F8-361B-7830-0E773467A45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4B2B20B-BF77-6B48-4CEA-1A218AF38B35}"/>
              </a:ext>
            </a:extLst>
          </p:cNvPr>
          <p:cNvSpPr>
            <a:spLocks noGrp="1"/>
          </p:cNvSpPr>
          <p:nvPr>
            <p:ph type="sldNum" sz="quarter" idx="12"/>
          </p:nvPr>
        </p:nvSpPr>
        <p:spPr/>
        <p:txBody>
          <a:bodyPr/>
          <a:lstStyle/>
          <a:p>
            <a:fld id="{CB24DBA3-FD6B-A841-BFB5-0077E2E64463}" type="slidenum">
              <a:rPr lang="en-US" smtClean="0"/>
              <a:t>‹#›</a:t>
            </a:fld>
            <a:endParaRPr lang="en-US"/>
          </a:p>
        </p:txBody>
      </p:sp>
    </p:spTree>
    <p:extLst>
      <p:ext uri="{BB962C8B-B14F-4D97-AF65-F5344CB8AC3E}">
        <p14:creationId xmlns:p14="http://schemas.microsoft.com/office/powerpoint/2010/main" val="23136277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B6E096-FB52-F2C1-DA62-D2C856CC1C7F}"/>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8CB469D4-2BED-AD8D-9493-997C92FBA5D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AA9E34A-6F44-E2CD-3E63-0416C2BEDAC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7CE47C56-9013-C778-B640-A85ED2B5E6FC}"/>
              </a:ext>
            </a:extLst>
          </p:cNvPr>
          <p:cNvSpPr>
            <a:spLocks noGrp="1"/>
          </p:cNvSpPr>
          <p:nvPr>
            <p:ph type="dt" sz="half" idx="10"/>
          </p:nvPr>
        </p:nvSpPr>
        <p:spPr/>
        <p:txBody>
          <a:bodyPr/>
          <a:lstStyle/>
          <a:p>
            <a:fld id="{63242E67-74E7-B74F-95CA-DA115A6DE51C}" type="datetimeFigureOut">
              <a:rPr lang="en-US" smtClean="0"/>
              <a:t>7/24/26</a:t>
            </a:fld>
            <a:endParaRPr lang="en-US"/>
          </a:p>
        </p:txBody>
      </p:sp>
      <p:sp>
        <p:nvSpPr>
          <p:cNvPr id="6" name="Footer Placeholder 5">
            <a:extLst>
              <a:ext uri="{FF2B5EF4-FFF2-40B4-BE49-F238E27FC236}">
                <a16:creationId xmlns:a16="http://schemas.microsoft.com/office/drawing/2014/main" id="{B8113B2F-B728-919D-F955-B5C1A696A70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64545AF-CF32-E6E6-FA9B-4D9B087C2EBE}"/>
              </a:ext>
            </a:extLst>
          </p:cNvPr>
          <p:cNvSpPr>
            <a:spLocks noGrp="1"/>
          </p:cNvSpPr>
          <p:nvPr>
            <p:ph type="sldNum" sz="quarter" idx="12"/>
          </p:nvPr>
        </p:nvSpPr>
        <p:spPr/>
        <p:txBody>
          <a:bodyPr/>
          <a:lstStyle/>
          <a:p>
            <a:fld id="{CB24DBA3-FD6B-A841-BFB5-0077E2E64463}" type="slidenum">
              <a:rPr lang="en-US" smtClean="0"/>
              <a:t>‹#›</a:t>
            </a:fld>
            <a:endParaRPr lang="en-US"/>
          </a:p>
        </p:txBody>
      </p:sp>
    </p:spTree>
    <p:extLst>
      <p:ext uri="{BB962C8B-B14F-4D97-AF65-F5344CB8AC3E}">
        <p14:creationId xmlns:p14="http://schemas.microsoft.com/office/powerpoint/2010/main" val="12141213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715E5A3-EA50-3E3F-0FCD-CFEA9D5C7AC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3BF5A89D-6AFF-C0C0-1169-74289A5A5B6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AA4D116-96B3-D335-281C-2933D726001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3242E67-74E7-B74F-95CA-DA115A6DE51C}" type="datetimeFigureOut">
              <a:rPr lang="en-US" smtClean="0"/>
              <a:t>7/24/26</a:t>
            </a:fld>
            <a:endParaRPr lang="en-US"/>
          </a:p>
        </p:txBody>
      </p:sp>
      <p:sp>
        <p:nvSpPr>
          <p:cNvPr id="5" name="Footer Placeholder 4">
            <a:extLst>
              <a:ext uri="{FF2B5EF4-FFF2-40B4-BE49-F238E27FC236}">
                <a16:creationId xmlns:a16="http://schemas.microsoft.com/office/drawing/2014/main" id="{09716BD0-0DCD-65F4-0674-651023BD41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AC81C1E-45AD-BD94-9499-0BB249C1ED7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B24DBA3-FD6B-A841-BFB5-0077E2E64463}" type="slidenum">
              <a:rPr lang="en-US" smtClean="0"/>
              <a:t>‹#›</a:t>
            </a:fld>
            <a:endParaRPr lang="en-US"/>
          </a:p>
        </p:txBody>
      </p:sp>
    </p:spTree>
    <p:extLst>
      <p:ext uri="{BB962C8B-B14F-4D97-AF65-F5344CB8AC3E}">
        <p14:creationId xmlns:p14="http://schemas.microsoft.com/office/powerpoint/2010/main" val="4665207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4" descr="A group of men sitting at a table&#10;&#10;AI-generated content may be incorrect.">
            <a:extLst>
              <a:ext uri="{FF2B5EF4-FFF2-40B4-BE49-F238E27FC236}">
                <a16:creationId xmlns:a16="http://schemas.microsoft.com/office/drawing/2014/main" id="{E6C85650-F7AF-61A2-5C09-A586783BF88E}"/>
              </a:ext>
            </a:extLst>
          </p:cNvPr>
          <p:cNvPicPr>
            <a:picLocks noChangeAspect="1"/>
          </p:cNvPicPr>
          <p:nvPr/>
        </p:nvPicPr>
        <p:blipFill>
          <a:blip r:embed="rId2"/>
          <a:srcRect t="19"/>
          <a:stretch>
            <a:fillRect/>
          </a:stretch>
        </p:blipFill>
        <p:spPr>
          <a:xfrm>
            <a:off x="20" y="1282"/>
            <a:ext cx="12191980" cy="6856718"/>
          </a:xfrm>
          <a:prstGeom prst="rect">
            <a:avLst/>
          </a:prstGeom>
        </p:spPr>
      </p:pic>
    </p:spTree>
    <p:extLst>
      <p:ext uri="{BB962C8B-B14F-4D97-AF65-F5344CB8AC3E}">
        <p14:creationId xmlns:p14="http://schemas.microsoft.com/office/powerpoint/2010/main" val="22765939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AAAF2B-49C3-A2E9-69F0-4B8C17159C41}"/>
            </a:ext>
          </a:extLst>
        </p:cNvPr>
        <p:cNvGrpSpPr/>
        <p:nvPr/>
      </p:nvGrpSpPr>
      <p:grpSpPr>
        <a:xfrm>
          <a:off x="0" y="0"/>
          <a:ext cx="0" cy="0"/>
          <a:chOff x="0" y="0"/>
          <a:chExt cx="0" cy="0"/>
        </a:xfrm>
      </p:grpSpPr>
      <p:pic>
        <p:nvPicPr>
          <p:cNvPr id="3" name="Picture 2" descr="A group of men sitting at a table&#10;&#10;AI-generated content may be incorrect.">
            <a:extLst>
              <a:ext uri="{FF2B5EF4-FFF2-40B4-BE49-F238E27FC236}">
                <a16:creationId xmlns:a16="http://schemas.microsoft.com/office/drawing/2014/main" id="{424A9148-4581-DD58-BE3F-F92FCE9D574D}"/>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C884416D-C47C-9BB4-6F21-BC29245B1ABA}"/>
              </a:ext>
            </a:extLst>
          </p:cNvPr>
          <p:cNvSpPr txBox="1"/>
          <p:nvPr/>
        </p:nvSpPr>
        <p:spPr>
          <a:xfrm>
            <a:off x="551145" y="3133534"/>
            <a:ext cx="5912285" cy="590931"/>
          </a:xfrm>
          <a:prstGeom prst="rect">
            <a:avLst/>
          </a:prstGeom>
          <a:noFill/>
        </p:spPr>
        <p:txBody>
          <a:bodyPr wrap="square" rtlCol="0">
            <a:spAutoFit/>
          </a:bodyPr>
          <a:lstStyle/>
          <a:p>
            <a:pPr>
              <a:lnSpc>
                <a:spcPct val="90000"/>
              </a:lnSpc>
            </a:pPr>
            <a:r>
              <a:rPr lang="en-US" sz="3600" b="1" dirty="0">
                <a:solidFill>
                  <a:schemeClr val="bg1"/>
                </a:solidFill>
                <a:latin typeface="Calibri" panose="020F0502020204030204" pitchFamily="34" charset="0"/>
                <a:cs typeface="Calibri" panose="020F0502020204030204" pitchFamily="34" charset="0"/>
              </a:rPr>
              <a:t>HE DEALT SHREWDLY</a:t>
            </a:r>
            <a:endParaRPr lang="en-IN" sz="3600" b="1"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845244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738D45-63E6-AB0C-05F3-9FBE4DAB0F7D}"/>
            </a:ext>
          </a:extLst>
        </p:cNvPr>
        <p:cNvGrpSpPr/>
        <p:nvPr/>
      </p:nvGrpSpPr>
      <p:grpSpPr>
        <a:xfrm>
          <a:off x="0" y="0"/>
          <a:ext cx="0" cy="0"/>
          <a:chOff x="0" y="0"/>
          <a:chExt cx="0" cy="0"/>
        </a:xfrm>
      </p:grpSpPr>
      <p:pic>
        <p:nvPicPr>
          <p:cNvPr id="3" name="Picture 2" descr="A group of men sitting at a table&#10;&#10;AI-generated content may be incorrect.">
            <a:extLst>
              <a:ext uri="{FF2B5EF4-FFF2-40B4-BE49-F238E27FC236}">
                <a16:creationId xmlns:a16="http://schemas.microsoft.com/office/drawing/2014/main" id="{8CC30B67-5CE2-07B1-CF14-D78F57C0E63A}"/>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C6C0D6EA-3AB6-5567-CAE1-343AF86933E1}"/>
              </a:ext>
            </a:extLst>
          </p:cNvPr>
          <p:cNvSpPr txBox="1"/>
          <p:nvPr/>
        </p:nvSpPr>
        <p:spPr>
          <a:xfrm>
            <a:off x="551145" y="3133534"/>
            <a:ext cx="5912285" cy="590931"/>
          </a:xfrm>
          <a:prstGeom prst="rect">
            <a:avLst/>
          </a:prstGeom>
          <a:noFill/>
        </p:spPr>
        <p:txBody>
          <a:bodyPr wrap="square" rtlCol="0">
            <a:spAutoFit/>
          </a:bodyPr>
          <a:lstStyle/>
          <a:p>
            <a:pPr>
              <a:lnSpc>
                <a:spcPct val="90000"/>
              </a:lnSpc>
            </a:pPr>
            <a:r>
              <a:rPr lang="en-US" sz="3600" b="1" dirty="0">
                <a:solidFill>
                  <a:schemeClr val="bg1"/>
                </a:solidFill>
                <a:latin typeface="Calibri" panose="020F0502020204030204" pitchFamily="34" charset="0"/>
                <a:cs typeface="Calibri" panose="020F0502020204030204" pitchFamily="34" charset="0"/>
              </a:rPr>
              <a:t>JESUS' MAIN POINT</a:t>
            </a:r>
            <a:endParaRPr lang="en-IN" sz="3600" b="1"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713270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E8A970-5411-757C-0EC6-CDA213B4F2C7}"/>
            </a:ext>
          </a:extLst>
        </p:cNvPr>
        <p:cNvGrpSpPr/>
        <p:nvPr/>
      </p:nvGrpSpPr>
      <p:grpSpPr>
        <a:xfrm>
          <a:off x="0" y="0"/>
          <a:ext cx="0" cy="0"/>
          <a:chOff x="0" y="0"/>
          <a:chExt cx="0" cy="0"/>
        </a:xfrm>
      </p:grpSpPr>
      <p:pic>
        <p:nvPicPr>
          <p:cNvPr id="3" name="Picture 2" descr="A group of men sitting at a table&#10;&#10;AI-generated content may be incorrect.">
            <a:extLst>
              <a:ext uri="{FF2B5EF4-FFF2-40B4-BE49-F238E27FC236}">
                <a16:creationId xmlns:a16="http://schemas.microsoft.com/office/drawing/2014/main" id="{279DB7C4-C9A5-170E-E80C-E1D1A98E4533}"/>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170C5B67-DFA4-8A98-31D2-66619D403D88}"/>
              </a:ext>
            </a:extLst>
          </p:cNvPr>
          <p:cNvSpPr txBox="1"/>
          <p:nvPr/>
        </p:nvSpPr>
        <p:spPr>
          <a:xfrm>
            <a:off x="475989" y="2718036"/>
            <a:ext cx="6150280" cy="1421928"/>
          </a:xfrm>
          <a:prstGeom prst="rect">
            <a:avLst/>
          </a:prstGeom>
          <a:noFill/>
        </p:spPr>
        <p:txBody>
          <a:bodyPr wrap="square" rtlCol="0">
            <a:spAutoFit/>
          </a:bodyPr>
          <a:lstStyle/>
          <a:p>
            <a:pPr>
              <a:lnSpc>
                <a:spcPct val="90000"/>
              </a:lnSpc>
            </a:pPr>
            <a:r>
              <a:rPr lang="en-US" sz="3200" dirty="0">
                <a:solidFill>
                  <a:schemeClr val="bg1"/>
                </a:solidFill>
                <a:latin typeface="Calibri" panose="020F0502020204030204" pitchFamily="34" charset="0"/>
                <a:cs typeface="Calibri" panose="020F0502020204030204" pitchFamily="34" charset="0"/>
              </a:rPr>
              <a:t>Vs 8: "...For the sons of this world are more shrewd in their generation than the sons of light."</a:t>
            </a:r>
          </a:p>
        </p:txBody>
      </p:sp>
    </p:spTree>
    <p:extLst>
      <p:ext uri="{BB962C8B-B14F-4D97-AF65-F5344CB8AC3E}">
        <p14:creationId xmlns:p14="http://schemas.microsoft.com/office/powerpoint/2010/main" val="8775288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1B842C-DCA5-1126-FD1A-5BDBD9366B19}"/>
            </a:ext>
          </a:extLst>
        </p:cNvPr>
        <p:cNvGrpSpPr/>
        <p:nvPr/>
      </p:nvGrpSpPr>
      <p:grpSpPr>
        <a:xfrm>
          <a:off x="0" y="0"/>
          <a:ext cx="0" cy="0"/>
          <a:chOff x="0" y="0"/>
          <a:chExt cx="0" cy="0"/>
        </a:xfrm>
      </p:grpSpPr>
      <p:pic>
        <p:nvPicPr>
          <p:cNvPr id="3" name="Picture 2" descr="A group of men sitting at a table&#10;&#10;AI-generated content may be incorrect.">
            <a:extLst>
              <a:ext uri="{FF2B5EF4-FFF2-40B4-BE49-F238E27FC236}">
                <a16:creationId xmlns:a16="http://schemas.microsoft.com/office/drawing/2014/main" id="{0D186832-EC3E-7F00-E72C-000A7E314135}"/>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4B5189C8-ED90-59A8-452F-DE143648B15E}"/>
              </a:ext>
            </a:extLst>
          </p:cNvPr>
          <p:cNvSpPr txBox="1"/>
          <p:nvPr/>
        </p:nvSpPr>
        <p:spPr>
          <a:xfrm>
            <a:off x="551145" y="2884235"/>
            <a:ext cx="5912285" cy="1089529"/>
          </a:xfrm>
          <a:prstGeom prst="rect">
            <a:avLst/>
          </a:prstGeom>
          <a:noFill/>
        </p:spPr>
        <p:txBody>
          <a:bodyPr wrap="square" rtlCol="0">
            <a:spAutoFit/>
          </a:bodyPr>
          <a:lstStyle/>
          <a:p>
            <a:pPr>
              <a:lnSpc>
                <a:spcPct val="90000"/>
              </a:lnSpc>
            </a:pPr>
            <a:r>
              <a:rPr lang="en-US" sz="3600" b="1" dirty="0">
                <a:solidFill>
                  <a:schemeClr val="bg1"/>
                </a:solidFill>
                <a:latin typeface="Calibri" panose="020F0502020204030204" pitchFamily="34" charset="0"/>
                <a:cs typeface="Calibri" panose="020F0502020204030204" pitchFamily="34" charset="0"/>
              </a:rPr>
              <a:t>THE INTENT OF THIS STEWARDSHIP PARABLE</a:t>
            </a:r>
            <a:endParaRPr lang="en-IN" sz="3600" b="1"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76553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4E0D74-6594-1C2E-582A-4243FB472035}"/>
            </a:ext>
          </a:extLst>
        </p:cNvPr>
        <p:cNvGrpSpPr/>
        <p:nvPr/>
      </p:nvGrpSpPr>
      <p:grpSpPr>
        <a:xfrm>
          <a:off x="0" y="0"/>
          <a:ext cx="0" cy="0"/>
          <a:chOff x="0" y="0"/>
          <a:chExt cx="0" cy="0"/>
        </a:xfrm>
      </p:grpSpPr>
      <p:pic>
        <p:nvPicPr>
          <p:cNvPr id="3" name="Picture 2" descr="A group of men sitting at a table&#10;&#10;AI-generated content may be incorrect.">
            <a:extLst>
              <a:ext uri="{FF2B5EF4-FFF2-40B4-BE49-F238E27FC236}">
                <a16:creationId xmlns:a16="http://schemas.microsoft.com/office/drawing/2014/main" id="{5DF598EA-EF1D-63F7-91C4-BF7012569327}"/>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B17D98F3-5A8E-4DC6-2E26-8E031E0C2048}"/>
              </a:ext>
            </a:extLst>
          </p:cNvPr>
          <p:cNvSpPr txBox="1"/>
          <p:nvPr/>
        </p:nvSpPr>
        <p:spPr>
          <a:xfrm>
            <a:off x="551145" y="2884235"/>
            <a:ext cx="5912285" cy="1089529"/>
          </a:xfrm>
          <a:prstGeom prst="rect">
            <a:avLst/>
          </a:prstGeom>
          <a:noFill/>
        </p:spPr>
        <p:txBody>
          <a:bodyPr wrap="square" rtlCol="0">
            <a:spAutoFit/>
          </a:bodyPr>
          <a:lstStyle/>
          <a:p>
            <a:pPr>
              <a:lnSpc>
                <a:spcPct val="90000"/>
              </a:lnSpc>
            </a:pPr>
            <a:r>
              <a:rPr lang="en-US" sz="3600" b="1" dirty="0">
                <a:solidFill>
                  <a:schemeClr val="bg1"/>
                </a:solidFill>
                <a:latin typeface="Calibri" panose="020F0502020204030204" pitchFamily="34" charset="0"/>
                <a:cs typeface="Calibri" panose="020F0502020204030204" pitchFamily="34" charset="0"/>
              </a:rPr>
              <a:t>“…UNRIGHTEOUS MAMMON...” (VS 9,11,13)</a:t>
            </a:r>
            <a:endParaRPr lang="en-IN" sz="3600" b="1"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612678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386EF8-F97E-918C-5B3E-B5F430DD4E12}"/>
            </a:ext>
          </a:extLst>
        </p:cNvPr>
        <p:cNvGrpSpPr/>
        <p:nvPr/>
      </p:nvGrpSpPr>
      <p:grpSpPr>
        <a:xfrm>
          <a:off x="0" y="0"/>
          <a:ext cx="0" cy="0"/>
          <a:chOff x="0" y="0"/>
          <a:chExt cx="0" cy="0"/>
        </a:xfrm>
      </p:grpSpPr>
      <p:pic>
        <p:nvPicPr>
          <p:cNvPr id="3" name="Picture 2" descr="A group of men sitting at a table&#10;&#10;AI-generated content may be incorrect.">
            <a:extLst>
              <a:ext uri="{FF2B5EF4-FFF2-40B4-BE49-F238E27FC236}">
                <a16:creationId xmlns:a16="http://schemas.microsoft.com/office/drawing/2014/main" id="{A7C2D140-E8FA-106E-3AE2-B05B3D4BE6C4}"/>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C4FBAC14-4A8A-65E1-B266-72F7C901BD12}"/>
              </a:ext>
            </a:extLst>
          </p:cNvPr>
          <p:cNvSpPr txBox="1"/>
          <p:nvPr/>
        </p:nvSpPr>
        <p:spPr>
          <a:xfrm>
            <a:off x="551145" y="2884235"/>
            <a:ext cx="5912285" cy="1089529"/>
          </a:xfrm>
          <a:prstGeom prst="rect">
            <a:avLst/>
          </a:prstGeom>
          <a:noFill/>
        </p:spPr>
        <p:txBody>
          <a:bodyPr wrap="square" rtlCol="0">
            <a:spAutoFit/>
          </a:bodyPr>
          <a:lstStyle/>
          <a:p>
            <a:pPr>
              <a:lnSpc>
                <a:spcPct val="90000"/>
              </a:lnSpc>
            </a:pPr>
            <a:r>
              <a:rPr lang="en-US" sz="3600" b="1" dirty="0">
                <a:solidFill>
                  <a:schemeClr val="bg1"/>
                </a:solidFill>
                <a:latin typeface="Calibri" panose="020F0502020204030204" pitchFamily="34" charset="0"/>
                <a:cs typeface="Calibri" panose="020F0502020204030204" pitchFamily="34" charset="0"/>
              </a:rPr>
              <a:t>USE MONEY TO BUILD FRIENDSHIPS</a:t>
            </a:r>
            <a:endParaRPr lang="en-IN" sz="3600" b="1"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824980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205CED-05B0-54F6-EDD5-082217841C13}"/>
            </a:ext>
          </a:extLst>
        </p:cNvPr>
        <p:cNvGrpSpPr/>
        <p:nvPr/>
      </p:nvGrpSpPr>
      <p:grpSpPr>
        <a:xfrm>
          <a:off x="0" y="0"/>
          <a:ext cx="0" cy="0"/>
          <a:chOff x="0" y="0"/>
          <a:chExt cx="0" cy="0"/>
        </a:xfrm>
      </p:grpSpPr>
      <p:pic>
        <p:nvPicPr>
          <p:cNvPr id="3" name="Picture 2" descr="A group of men sitting at a table&#10;&#10;AI-generated content may be incorrect.">
            <a:extLst>
              <a:ext uri="{FF2B5EF4-FFF2-40B4-BE49-F238E27FC236}">
                <a16:creationId xmlns:a16="http://schemas.microsoft.com/office/drawing/2014/main" id="{3B65FD6E-EEB0-72ED-3B2E-B9E366380B0C}"/>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25F0237A-A0BD-EA5F-C8E3-083C1F854BB9}"/>
              </a:ext>
            </a:extLst>
          </p:cNvPr>
          <p:cNvSpPr txBox="1"/>
          <p:nvPr/>
        </p:nvSpPr>
        <p:spPr>
          <a:xfrm>
            <a:off x="526093" y="2136338"/>
            <a:ext cx="6150280" cy="2585323"/>
          </a:xfrm>
          <a:prstGeom prst="rect">
            <a:avLst/>
          </a:prstGeom>
          <a:noFill/>
        </p:spPr>
        <p:txBody>
          <a:bodyPr wrap="square" rtlCol="0">
            <a:spAutoFit/>
          </a:bodyPr>
          <a:lstStyle/>
          <a:p>
            <a:pPr>
              <a:lnSpc>
                <a:spcPct val="90000"/>
              </a:lnSpc>
            </a:pPr>
            <a:r>
              <a:rPr lang="en-US" sz="3600" dirty="0">
                <a:solidFill>
                  <a:schemeClr val="bg1"/>
                </a:solidFill>
                <a:latin typeface="Calibri" panose="020F0502020204030204" pitchFamily="34" charset="0"/>
                <a:cs typeface="Calibri" panose="020F0502020204030204" pitchFamily="34" charset="0"/>
              </a:rPr>
              <a:t>9 "And I say to you, make friends for yourselves by unrighteous mammon, that when you fail, they may receive you into an everlasting home. </a:t>
            </a:r>
            <a:endParaRPr lang="en-US" sz="32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873476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6CA372-50A8-344E-3F32-472F8DE87D61}"/>
            </a:ext>
          </a:extLst>
        </p:cNvPr>
        <p:cNvGrpSpPr/>
        <p:nvPr/>
      </p:nvGrpSpPr>
      <p:grpSpPr>
        <a:xfrm>
          <a:off x="0" y="0"/>
          <a:ext cx="0" cy="0"/>
          <a:chOff x="0" y="0"/>
          <a:chExt cx="0" cy="0"/>
        </a:xfrm>
      </p:grpSpPr>
      <p:pic>
        <p:nvPicPr>
          <p:cNvPr id="3" name="Picture 2" descr="A group of men sitting at a table&#10;&#10;AI-generated content may be incorrect.">
            <a:extLst>
              <a:ext uri="{FF2B5EF4-FFF2-40B4-BE49-F238E27FC236}">
                <a16:creationId xmlns:a16="http://schemas.microsoft.com/office/drawing/2014/main" id="{5A88718C-1630-32FB-FFF6-F9A6C9C92AB5}"/>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E7906B39-4C10-2798-6E4E-2235BB750B07}"/>
              </a:ext>
            </a:extLst>
          </p:cNvPr>
          <p:cNvSpPr txBox="1"/>
          <p:nvPr/>
        </p:nvSpPr>
        <p:spPr>
          <a:xfrm>
            <a:off x="563671" y="2884235"/>
            <a:ext cx="5962389" cy="1089529"/>
          </a:xfrm>
          <a:prstGeom prst="rect">
            <a:avLst/>
          </a:prstGeom>
          <a:noFill/>
        </p:spPr>
        <p:txBody>
          <a:bodyPr wrap="square" rtlCol="0">
            <a:spAutoFit/>
          </a:bodyPr>
          <a:lstStyle/>
          <a:p>
            <a:pPr>
              <a:lnSpc>
                <a:spcPct val="90000"/>
              </a:lnSpc>
            </a:pPr>
            <a:r>
              <a:rPr lang="en-US" sz="3600" dirty="0">
                <a:solidFill>
                  <a:schemeClr val="bg1"/>
                </a:solidFill>
                <a:latin typeface="Calibri" panose="020F0502020204030204" pitchFamily="34" charset="0"/>
                <a:cs typeface="Calibri" panose="020F0502020204030204" pitchFamily="34" charset="0"/>
              </a:rPr>
              <a:t>"...they may receive you into an everlasting home."</a:t>
            </a:r>
            <a:endParaRPr lang="en-US" sz="32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349211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667CCA-532A-9336-E7A9-05EE73E123E3}"/>
            </a:ext>
          </a:extLst>
        </p:cNvPr>
        <p:cNvGrpSpPr/>
        <p:nvPr/>
      </p:nvGrpSpPr>
      <p:grpSpPr>
        <a:xfrm>
          <a:off x="0" y="0"/>
          <a:ext cx="0" cy="0"/>
          <a:chOff x="0" y="0"/>
          <a:chExt cx="0" cy="0"/>
        </a:xfrm>
      </p:grpSpPr>
      <p:pic>
        <p:nvPicPr>
          <p:cNvPr id="3" name="Picture 2" descr="A group of men sitting at a table&#10;&#10;AI-generated content may be incorrect.">
            <a:extLst>
              <a:ext uri="{FF2B5EF4-FFF2-40B4-BE49-F238E27FC236}">
                <a16:creationId xmlns:a16="http://schemas.microsoft.com/office/drawing/2014/main" id="{C95CC132-8F57-E865-D868-EF981CF62A1D}"/>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DB0A6D9F-8450-9461-5118-7BC18E42A565}"/>
              </a:ext>
            </a:extLst>
          </p:cNvPr>
          <p:cNvSpPr txBox="1"/>
          <p:nvPr/>
        </p:nvSpPr>
        <p:spPr>
          <a:xfrm>
            <a:off x="551145" y="2884235"/>
            <a:ext cx="5912285" cy="1089529"/>
          </a:xfrm>
          <a:prstGeom prst="rect">
            <a:avLst/>
          </a:prstGeom>
          <a:noFill/>
        </p:spPr>
        <p:txBody>
          <a:bodyPr wrap="square" rtlCol="0">
            <a:spAutoFit/>
          </a:bodyPr>
          <a:lstStyle/>
          <a:p>
            <a:pPr>
              <a:lnSpc>
                <a:spcPct val="90000"/>
              </a:lnSpc>
            </a:pPr>
            <a:r>
              <a:rPr lang="en-US" sz="3600" b="1" dirty="0">
                <a:solidFill>
                  <a:schemeClr val="bg1"/>
                </a:solidFill>
                <a:latin typeface="Calibri" panose="020F0502020204030204" pitchFamily="34" charset="0"/>
                <a:cs typeface="Calibri" panose="020F0502020204030204" pitchFamily="34" charset="0"/>
              </a:rPr>
              <a:t>BE FAITHFUL AND HONEST IN LITTLE THINGS</a:t>
            </a:r>
            <a:endParaRPr lang="en-IN" sz="3600" b="1"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504887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98796A-6F53-C427-A42F-A23BC9C34AF8}"/>
            </a:ext>
          </a:extLst>
        </p:cNvPr>
        <p:cNvGrpSpPr/>
        <p:nvPr/>
      </p:nvGrpSpPr>
      <p:grpSpPr>
        <a:xfrm>
          <a:off x="0" y="0"/>
          <a:ext cx="0" cy="0"/>
          <a:chOff x="0" y="0"/>
          <a:chExt cx="0" cy="0"/>
        </a:xfrm>
      </p:grpSpPr>
      <p:pic>
        <p:nvPicPr>
          <p:cNvPr id="3" name="Picture 2" descr="A group of men sitting at a table&#10;&#10;AI-generated content may be incorrect.">
            <a:extLst>
              <a:ext uri="{FF2B5EF4-FFF2-40B4-BE49-F238E27FC236}">
                <a16:creationId xmlns:a16="http://schemas.microsoft.com/office/drawing/2014/main" id="{B82CB13E-6839-2448-4178-F4049D577A10}"/>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9C961A8D-8F25-9B34-579F-445B2875CDD1}"/>
              </a:ext>
            </a:extLst>
          </p:cNvPr>
          <p:cNvSpPr txBox="1"/>
          <p:nvPr/>
        </p:nvSpPr>
        <p:spPr>
          <a:xfrm>
            <a:off x="538619" y="2385637"/>
            <a:ext cx="6150280" cy="2086725"/>
          </a:xfrm>
          <a:prstGeom prst="rect">
            <a:avLst/>
          </a:prstGeom>
          <a:noFill/>
        </p:spPr>
        <p:txBody>
          <a:bodyPr wrap="square" rtlCol="0">
            <a:spAutoFit/>
          </a:bodyPr>
          <a:lstStyle/>
          <a:p>
            <a:pPr>
              <a:lnSpc>
                <a:spcPct val="90000"/>
              </a:lnSpc>
            </a:pPr>
            <a:r>
              <a:rPr lang="en-US" sz="3600" dirty="0">
                <a:solidFill>
                  <a:schemeClr val="bg1"/>
                </a:solidFill>
                <a:latin typeface="Calibri" panose="020F0502020204030204" pitchFamily="34" charset="0"/>
                <a:cs typeface="Calibri" panose="020F0502020204030204" pitchFamily="34" charset="0"/>
              </a:rPr>
              <a:t>10 He who is faithful in what is least is faithful also in much; and he who is unjust in what is least is unjust also in much.</a:t>
            </a:r>
            <a:endParaRPr lang="en-US" sz="32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14374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F029F75-02BA-69E4-2C2C-626394070B99}"/>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descr="A group of men sitting at a table&#10;&#10;AI-generated content may be incorrect.">
            <a:extLst>
              <a:ext uri="{FF2B5EF4-FFF2-40B4-BE49-F238E27FC236}">
                <a16:creationId xmlns:a16="http://schemas.microsoft.com/office/drawing/2014/main" id="{68E18A23-FFE7-A288-2313-A2E8778CEADE}"/>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C9C5A5D2-2D18-35C9-51B5-943934F66CC1}"/>
              </a:ext>
            </a:extLst>
          </p:cNvPr>
          <p:cNvSpPr txBox="1"/>
          <p:nvPr/>
        </p:nvSpPr>
        <p:spPr>
          <a:xfrm>
            <a:off x="538619" y="2884235"/>
            <a:ext cx="5912285" cy="1089529"/>
          </a:xfrm>
          <a:prstGeom prst="rect">
            <a:avLst/>
          </a:prstGeom>
          <a:noFill/>
        </p:spPr>
        <p:txBody>
          <a:bodyPr wrap="square" rtlCol="0">
            <a:spAutoFit/>
          </a:bodyPr>
          <a:lstStyle/>
          <a:p>
            <a:pPr>
              <a:lnSpc>
                <a:spcPct val="90000"/>
              </a:lnSpc>
            </a:pPr>
            <a:r>
              <a:rPr lang="en-US" sz="3600" b="1" dirty="0">
                <a:solidFill>
                  <a:schemeClr val="bg1"/>
                </a:solidFill>
                <a:latin typeface="Calibri" panose="020F0502020204030204" pitchFamily="34" charset="0"/>
                <a:cs typeface="Calibri" panose="020F0502020204030204" pitchFamily="34" charset="0"/>
              </a:rPr>
              <a:t>The Parable of the Unjust Steward</a:t>
            </a:r>
            <a:endParaRPr lang="en-IN" sz="3600" b="1"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359392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EC7CF-CEDD-D825-4919-5DC827B25D24}"/>
            </a:ext>
          </a:extLst>
        </p:cNvPr>
        <p:cNvGrpSpPr/>
        <p:nvPr/>
      </p:nvGrpSpPr>
      <p:grpSpPr>
        <a:xfrm>
          <a:off x="0" y="0"/>
          <a:ext cx="0" cy="0"/>
          <a:chOff x="0" y="0"/>
          <a:chExt cx="0" cy="0"/>
        </a:xfrm>
      </p:grpSpPr>
      <p:pic>
        <p:nvPicPr>
          <p:cNvPr id="3" name="Picture 2" descr="A group of men sitting at a table&#10;&#10;AI-generated content may be incorrect.">
            <a:extLst>
              <a:ext uri="{FF2B5EF4-FFF2-40B4-BE49-F238E27FC236}">
                <a16:creationId xmlns:a16="http://schemas.microsoft.com/office/drawing/2014/main" id="{EED884D3-6A15-3CEF-5930-0BFB447F4AC6}"/>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7F53282E-FB17-1EDF-1CBF-E3666FC7C82D}"/>
              </a:ext>
            </a:extLst>
          </p:cNvPr>
          <p:cNvSpPr txBox="1"/>
          <p:nvPr/>
        </p:nvSpPr>
        <p:spPr>
          <a:xfrm>
            <a:off x="588723" y="3133534"/>
            <a:ext cx="5912285" cy="590931"/>
          </a:xfrm>
          <a:prstGeom prst="rect">
            <a:avLst/>
          </a:prstGeom>
          <a:noFill/>
        </p:spPr>
        <p:txBody>
          <a:bodyPr wrap="square" rtlCol="0">
            <a:spAutoFit/>
          </a:bodyPr>
          <a:lstStyle/>
          <a:p>
            <a:pPr>
              <a:lnSpc>
                <a:spcPct val="90000"/>
              </a:lnSpc>
            </a:pPr>
            <a:r>
              <a:rPr lang="en-US" sz="3600" b="1" dirty="0">
                <a:solidFill>
                  <a:schemeClr val="bg1"/>
                </a:solidFill>
                <a:latin typeface="Calibri" panose="020F0502020204030204" pitchFamily="34" charset="0"/>
                <a:cs typeface="Calibri" panose="020F0502020204030204" pitchFamily="34" charset="0"/>
              </a:rPr>
              <a:t>BE FAITHFUL IN MONEY</a:t>
            </a:r>
            <a:endParaRPr lang="en-IN" sz="3600" b="1"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06942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965BBE-666D-2885-C719-7D00955010EF}"/>
            </a:ext>
          </a:extLst>
        </p:cNvPr>
        <p:cNvGrpSpPr/>
        <p:nvPr/>
      </p:nvGrpSpPr>
      <p:grpSpPr>
        <a:xfrm>
          <a:off x="0" y="0"/>
          <a:ext cx="0" cy="0"/>
          <a:chOff x="0" y="0"/>
          <a:chExt cx="0" cy="0"/>
        </a:xfrm>
      </p:grpSpPr>
      <p:pic>
        <p:nvPicPr>
          <p:cNvPr id="3" name="Picture 2" descr="A group of men sitting at a table&#10;&#10;AI-generated content may be incorrect.">
            <a:extLst>
              <a:ext uri="{FF2B5EF4-FFF2-40B4-BE49-F238E27FC236}">
                <a16:creationId xmlns:a16="http://schemas.microsoft.com/office/drawing/2014/main" id="{26121DC4-948C-618A-0D90-007544D5DBAA}"/>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E9153AD7-9C6B-423B-8ED1-C15EA23D4826}"/>
              </a:ext>
            </a:extLst>
          </p:cNvPr>
          <p:cNvSpPr txBox="1"/>
          <p:nvPr/>
        </p:nvSpPr>
        <p:spPr>
          <a:xfrm>
            <a:off x="538619" y="2385637"/>
            <a:ext cx="6150280" cy="2086725"/>
          </a:xfrm>
          <a:prstGeom prst="rect">
            <a:avLst/>
          </a:prstGeom>
          <a:noFill/>
        </p:spPr>
        <p:txBody>
          <a:bodyPr wrap="square" rtlCol="0">
            <a:spAutoFit/>
          </a:bodyPr>
          <a:lstStyle/>
          <a:p>
            <a:pPr>
              <a:lnSpc>
                <a:spcPct val="90000"/>
              </a:lnSpc>
            </a:pPr>
            <a:r>
              <a:rPr lang="en-US" sz="3600" dirty="0">
                <a:solidFill>
                  <a:schemeClr val="bg1"/>
                </a:solidFill>
                <a:latin typeface="Calibri" panose="020F0502020204030204" pitchFamily="34" charset="0"/>
                <a:cs typeface="Calibri" panose="020F0502020204030204" pitchFamily="34" charset="0"/>
              </a:rPr>
              <a:t>11 Therefore if you have not been faithful in the unrighteous mammon, who will commit to your trust the true riches? </a:t>
            </a:r>
            <a:endParaRPr lang="en-US" sz="32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994797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5F38D4-CC9F-4846-ACD9-B0951BBF8904}"/>
            </a:ext>
          </a:extLst>
        </p:cNvPr>
        <p:cNvGrpSpPr/>
        <p:nvPr/>
      </p:nvGrpSpPr>
      <p:grpSpPr>
        <a:xfrm>
          <a:off x="0" y="0"/>
          <a:ext cx="0" cy="0"/>
          <a:chOff x="0" y="0"/>
          <a:chExt cx="0" cy="0"/>
        </a:xfrm>
      </p:grpSpPr>
      <p:pic>
        <p:nvPicPr>
          <p:cNvPr id="3" name="Picture 2" descr="A group of men sitting at a table&#10;&#10;AI-generated content may be incorrect.">
            <a:extLst>
              <a:ext uri="{FF2B5EF4-FFF2-40B4-BE49-F238E27FC236}">
                <a16:creationId xmlns:a16="http://schemas.microsoft.com/office/drawing/2014/main" id="{17F8BC30-675F-6AB9-C56B-E0FFA420C9E0}"/>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5EBED327-896A-B948-0218-A8A26BD46A32}"/>
              </a:ext>
            </a:extLst>
          </p:cNvPr>
          <p:cNvSpPr txBox="1"/>
          <p:nvPr/>
        </p:nvSpPr>
        <p:spPr>
          <a:xfrm>
            <a:off x="576197" y="2884235"/>
            <a:ext cx="5912285" cy="1089529"/>
          </a:xfrm>
          <a:prstGeom prst="rect">
            <a:avLst/>
          </a:prstGeom>
          <a:noFill/>
        </p:spPr>
        <p:txBody>
          <a:bodyPr wrap="square" rtlCol="0">
            <a:spAutoFit/>
          </a:bodyPr>
          <a:lstStyle/>
          <a:p>
            <a:pPr>
              <a:lnSpc>
                <a:spcPct val="90000"/>
              </a:lnSpc>
            </a:pPr>
            <a:r>
              <a:rPr lang="en-US" sz="3600" b="1" dirty="0">
                <a:solidFill>
                  <a:schemeClr val="bg1"/>
                </a:solidFill>
                <a:latin typeface="Calibri" panose="020F0502020204030204" pitchFamily="34" charset="0"/>
                <a:cs typeface="Calibri" panose="020F0502020204030204" pitchFamily="34" charset="0"/>
              </a:rPr>
              <a:t>BE FAITHFUL IN WHAT IS ANOTHER PERSON’S</a:t>
            </a:r>
            <a:endParaRPr lang="en-IN" sz="3600" b="1"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416565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5FACF0-341D-2358-7470-8800262DE947}"/>
            </a:ext>
          </a:extLst>
        </p:cNvPr>
        <p:cNvGrpSpPr/>
        <p:nvPr/>
      </p:nvGrpSpPr>
      <p:grpSpPr>
        <a:xfrm>
          <a:off x="0" y="0"/>
          <a:ext cx="0" cy="0"/>
          <a:chOff x="0" y="0"/>
          <a:chExt cx="0" cy="0"/>
        </a:xfrm>
      </p:grpSpPr>
      <p:pic>
        <p:nvPicPr>
          <p:cNvPr id="3" name="Picture 2" descr="A group of men sitting at a table&#10;&#10;AI-generated content may be incorrect.">
            <a:extLst>
              <a:ext uri="{FF2B5EF4-FFF2-40B4-BE49-F238E27FC236}">
                <a16:creationId xmlns:a16="http://schemas.microsoft.com/office/drawing/2014/main" id="{DA2EF483-B001-0BBE-0A5A-D2DB6025BD22}"/>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B59208FC-90A3-C92F-F222-34BA2CCC7EB3}"/>
              </a:ext>
            </a:extLst>
          </p:cNvPr>
          <p:cNvSpPr txBox="1"/>
          <p:nvPr/>
        </p:nvSpPr>
        <p:spPr>
          <a:xfrm>
            <a:off x="538619" y="2385637"/>
            <a:ext cx="6012493" cy="2086725"/>
          </a:xfrm>
          <a:prstGeom prst="rect">
            <a:avLst/>
          </a:prstGeom>
          <a:noFill/>
        </p:spPr>
        <p:txBody>
          <a:bodyPr wrap="square" rtlCol="0">
            <a:spAutoFit/>
          </a:bodyPr>
          <a:lstStyle/>
          <a:p>
            <a:pPr>
              <a:lnSpc>
                <a:spcPct val="90000"/>
              </a:lnSpc>
            </a:pPr>
            <a:r>
              <a:rPr lang="en-US" sz="3600" dirty="0">
                <a:solidFill>
                  <a:schemeClr val="bg1"/>
                </a:solidFill>
                <a:latin typeface="Calibri" panose="020F0502020204030204" pitchFamily="34" charset="0"/>
                <a:cs typeface="Calibri" panose="020F0502020204030204" pitchFamily="34" charset="0"/>
              </a:rPr>
              <a:t>12 And if you have not been faithful in what is another man's, who will give you what is your own? </a:t>
            </a:r>
            <a:endParaRPr lang="en-US" sz="32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766686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D73C00-E999-FD9E-3EF8-96D47773DF31}"/>
            </a:ext>
          </a:extLst>
        </p:cNvPr>
        <p:cNvGrpSpPr/>
        <p:nvPr/>
      </p:nvGrpSpPr>
      <p:grpSpPr>
        <a:xfrm>
          <a:off x="0" y="0"/>
          <a:ext cx="0" cy="0"/>
          <a:chOff x="0" y="0"/>
          <a:chExt cx="0" cy="0"/>
        </a:xfrm>
      </p:grpSpPr>
      <p:pic>
        <p:nvPicPr>
          <p:cNvPr id="3" name="Picture 2" descr="A group of men sitting at a table&#10;&#10;AI-generated content may be incorrect.">
            <a:extLst>
              <a:ext uri="{FF2B5EF4-FFF2-40B4-BE49-F238E27FC236}">
                <a16:creationId xmlns:a16="http://schemas.microsoft.com/office/drawing/2014/main" id="{D063F408-DC06-5640-4094-791F8811816E}"/>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67E303FD-7337-F21B-4DAA-464224875676}"/>
              </a:ext>
            </a:extLst>
          </p:cNvPr>
          <p:cNvSpPr txBox="1"/>
          <p:nvPr/>
        </p:nvSpPr>
        <p:spPr>
          <a:xfrm>
            <a:off x="601249" y="2634936"/>
            <a:ext cx="5912285" cy="1588127"/>
          </a:xfrm>
          <a:prstGeom prst="rect">
            <a:avLst/>
          </a:prstGeom>
          <a:noFill/>
        </p:spPr>
        <p:txBody>
          <a:bodyPr wrap="square" rtlCol="0">
            <a:spAutoFit/>
          </a:bodyPr>
          <a:lstStyle/>
          <a:p>
            <a:pPr>
              <a:lnSpc>
                <a:spcPct val="90000"/>
              </a:lnSpc>
            </a:pPr>
            <a:r>
              <a:rPr lang="en-US" sz="3600" b="1" dirty="0">
                <a:solidFill>
                  <a:schemeClr val="bg1"/>
                </a:solidFill>
                <a:latin typeface="Calibri" panose="020F0502020204030204" pitchFamily="34" charset="0"/>
                <a:cs typeface="Calibri" panose="020F0502020204030204" pitchFamily="34" charset="0"/>
              </a:rPr>
              <a:t>BE FAITHFUL TO GOD—YOU CANNOT SERVE TWO MASTERS</a:t>
            </a:r>
            <a:endParaRPr lang="en-IN" sz="3600" b="1"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504415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8A1CCB-8D36-F3B8-BE46-23F40F5A6CC5}"/>
            </a:ext>
          </a:extLst>
        </p:cNvPr>
        <p:cNvGrpSpPr/>
        <p:nvPr/>
      </p:nvGrpSpPr>
      <p:grpSpPr>
        <a:xfrm>
          <a:off x="0" y="0"/>
          <a:ext cx="0" cy="0"/>
          <a:chOff x="0" y="0"/>
          <a:chExt cx="0" cy="0"/>
        </a:xfrm>
      </p:grpSpPr>
      <p:pic>
        <p:nvPicPr>
          <p:cNvPr id="3" name="Picture 2" descr="A group of men sitting at a table&#10;&#10;AI-generated content may be incorrect.">
            <a:extLst>
              <a:ext uri="{FF2B5EF4-FFF2-40B4-BE49-F238E27FC236}">
                <a16:creationId xmlns:a16="http://schemas.microsoft.com/office/drawing/2014/main" id="{588DA584-054F-0327-A704-9D0F26F4BF73}"/>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35D92D4B-452E-373C-CCDD-7E136C9290B8}"/>
              </a:ext>
            </a:extLst>
          </p:cNvPr>
          <p:cNvSpPr txBox="1"/>
          <p:nvPr/>
        </p:nvSpPr>
        <p:spPr>
          <a:xfrm>
            <a:off x="501041" y="1637740"/>
            <a:ext cx="6012493" cy="3582519"/>
          </a:xfrm>
          <a:prstGeom prst="rect">
            <a:avLst/>
          </a:prstGeom>
          <a:noFill/>
        </p:spPr>
        <p:txBody>
          <a:bodyPr wrap="square" rtlCol="0">
            <a:spAutoFit/>
          </a:bodyPr>
          <a:lstStyle/>
          <a:p>
            <a:pPr>
              <a:lnSpc>
                <a:spcPct val="90000"/>
              </a:lnSpc>
            </a:pPr>
            <a:r>
              <a:rPr lang="en-US" sz="3600" dirty="0">
                <a:solidFill>
                  <a:schemeClr val="bg1"/>
                </a:solidFill>
                <a:latin typeface="Calibri" panose="020F0502020204030204" pitchFamily="34" charset="0"/>
                <a:cs typeface="Calibri" panose="020F0502020204030204" pitchFamily="34" charset="0"/>
              </a:rPr>
              <a:t>13 "No servant can serve two masters; for either he will hate the one and love the other, or else he will be loyal to the one and despise the other. You cannot serve God and mammon." </a:t>
            </a:r>
            <a:endParaRPr lang="en-US" sz="32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116714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FDD680-0253-F59C-1DD0-6EA409031DA6}"/>
            </a:ext>
          </a:extLst>
        </p:cNvPr>
        <p:cNvGrpSpPr/>
        <p:nvPr/>
      </p:nvGrpSpPr>
      <p:grpSpPr>
        <a:xfrm>
          <a:off x="0" y="0"/>
          <a:ext cx="0" cy="0"/>
          <a:chOff x="0" y="0"/>
          <a:chExt cx="0" cy="0"/>
        </a:xfrm>
      </p:grpSpPr>
      <p:pic>
        <p:nvPicPr>
          <p:cNvPr id="3" name="Picture 2" descr="A group of men sitting at a table&#10;&#10;AI-generated content may be incorrect.">
            <a:extLst>
              <a:ext uri="{FF2B5EF4-FFF2-40B4-BE49-F238E27FC236}">
                <a16:creationId xmlns:a16="http://schemas.microsoft.com/office/drawing/2014/main" id="{840DB55A-ED9C-5B9B-D5B4-4FF181A38D5C}"/>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5513394D-1E48-4F53-391F-44F0F75BC2DC}"/>
              </a:ext>
            </a:extLst>
          </p:cNvPr>
          <p:cNvSpPr txBox="1"/>
          <p:nvPr/>
        </p:nvSpPr>
        <p:spPr>
          <a:xfrm>
            <a:off x="501042" y="1360741"/>
            <a:ext cx="6150280" cy="4136517"/>
          </a:xfrm>
          <a:prstGeom prst="rect">
            <a:avLst/>
          </a:prstGeom>
          <a:noFill/>
        </p:spPr>
        <p:txBody>
          <a:bodyPr wrap="square" rtlCol="0">
            <a:spAutoFit/>
          </a:bodyPr>
          <a:lstStyle/>
          <a:p>
            <a:pPr>
              <a:lnSpc>
                <a:spcPct val="90000"/>
              </a:lnSpc>
            </a:pPr>
            <a:r>
              <a:rPr lang="en-US" sz="3600" dirty="0">
                <a:solidFill>
                  <a:schemeClr val="bg1"/>
                </a:solidFill>
                <a:latin typeface="Calibri" panose="020F0502020204030204" pitchFamily="34" charset="0"/>
                <a:cs typeface="Calibri" panose="020F0502020204030204" pitchFamily="34" charset="0"/>
              </a:rPr>
              <a:t>Matthew 6:19-24</a:t>
            </a:r>
          </a:p>
          <a:p>
            <a:pPr>
              <a:lnSpc>
                <a:spcPct val="90000"/>
              </a:lnSpc>
            </a:pPr>
            <a:r>
              <a:rPr lang="en-US" sz="3200" dirty="0">
                <a:solidFill>
                  <a:schemeClr val="bg1"/>
                </a:solidFill>
                <a:latin typeface="Calibri" panose="020F0502020204030204" pitchFamily="34" charset="0"/>
                <a:cs typeface="Calibri" panose="020F0502020204030204" pitchFamily="34" charset="0"/>
              </a:rPr>
              <a:t>19 "Do not lay up for yourselves treasures on earth, where moth and rust destroy and where thieves break in and steal; </a:t>
            </a:r>
          </a:p>
          <a:p>
            <a:pPr>
              <a:lnSpc>
                <a:spcPct val="90000"/>
              </a:lnSpc>
            </a:pPr>
            <a:r>
              <a:rPr lang="en-US" sz="3200" dirty="0">
                <a:solidFill>
                  <a:schemeClr val="bg1"/>
                </a:solidFill>
                <a:latin typeface="Calibri" panose="020F0502020204030204" pitchFamily="34" charset="0"/>
                <a:cs typeface="Calibri" panose="020F0502020204030204" pitchFamily="34" charset="0"/>
              </a:rPr>
              <a:t>20 but lay up for yourselves treasures in heaven, where neither moth nor rust destroys and where thieves do not break in and steal. </a:t>
            </a:r>
          </a:p>
        </p:txBody>
      </p:sp>
    </p:spTree>
    <p:extLst>
      <p:ext uri="{BB962C8B-B14F-4D97-AF65-F5344CB8AC3E}">
        <p14:creationId xmlns:p14="http://schemas.microsoft.com/office/powerpoint/2010/main" val="24873972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14DADF-DAD1-B095-9463-AB85AE65E9C2}"/>
            </a:ext>
          </a:extLst>
        </p:cNvPr>
        <p:cNvGrpSpPr/>
        <p:nvPr/>
      </p:nvGrpSpPr>
      <p:grpSpPr>
        <a:xfrm>
          <a:off x="0" y="0"/>
          <a:ext cx="0" cy="0"/>
          <a:chOff x="0" y="0"/>
          <a:chExt cx="0" cy="0"/>
        </a:xfrm>
      </p:grpSpPr>
      <p:pic>
        <p:nvPicPr>
          <p:cNvPr id="3" name="Picture 2" descr="A group of men sitting at a table&#10;&#10;AI-generated content may be incorrect.">
            <a:extLst>
              <a:ext uri="{FF2B5EF4-FFF2-40B4-BE49-F238E27FC236}">
                <a16:creationId xmlns:a16="http://schemas.microsoft.com/office/drawing/2014/main" id="{8FC54620-CB2B-4B88-931D-FABD12815EB9}"/>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D7A41032-30E6-2CDB-441D-1FA66B15B0A0}"/>
              </a:ext>
            </a:extLst>
          </p:cNvPr>
          <p:cNvSpPr txBox="1"/>
          <p:nvPr/>
        </p:nvSpPr>
        <p:spPr>
          <a:xfrm>
            <a:off x="513568" y="2025539"/>
            <a:ext cx="6150280" cy="2806922"/>
          </a:xfrm>
          <a:prstGeom prst="rect">
            <a:avLst/>
          </a:prstGeom>
          <a:noFill/>
        </p:spPr>
        <p:txBody>
          <a:bodyPr wrap="square" rtlCol="0">
            <a:spAutoFit/>
          </a:bodyPr>
          <a:lstStyle/>
          <a:p>
            <a:pPr>
              <a:lnSpc>
                <a:spcPct val="90000"/>
              </a:lnSpc>
            </a:pPr>
            <a:r>
              <a:rPr lang="en-US" sz="3600" dirty="0">
                <a:solidFill>
                  <a:schemeClr val="bg1"/>
                </a:solidFill>
                <a:latin typeface="Calibri" panose="020F0502020204030204" pitchFamily="34" charset="0"/>
                <a:cs typeface="Calibri" panose="020F0502020204030204" pitchFamily="34" charset="0"/>
              </a:rPr>
              <a:t>Matthew 6:19-24</a:t>
            </a:r>
          </a:p>
          <a:p>
            <a:pPr>
              <a:lnSpc>
                <a:spcPct val="90000"/>
              </a:lnSpc>
            </a:pPr>
            <a:r>
              <a:rPr lang="en-US" sz="3200" dirty="0">
                <a:solidFill>
                  <a:schemeClr val="bg1"/>
                </a:solidFill>
                <a:latin typeface="Calibri" panose="020F0502020204030204" pitchFamily="34" charset="0"/>
                <a:cs typeface="Calibri" panose="020F0502020204030204" pitchFamily="34" charset="0"/>
              </a:rPr>
              <a:t>21 For where your treasure is, there your heart will be also. </a:t>
            </a:r>
          </a:p>
          <a:p>
            <a:pPr>
              <a:lnSpc>
                <a:spcPct val="90000"/>
              </a:lnSpc>
            </a:pPr>
            <a:r>
              <a:rPr lang="en-US" sz="3200" dirty="0">
                <a:solidFill>
                  <a:schemeClr val="bg1"/>
                </a:solidFill>
                <a:latin typeface="Calibri" panose="020F0502020204030204" pitchFamily="34" charset="0"/>
                <a:cs typeface="Calibri" panose="020F0502020204030204" pitchFamily="34" charset="0"/>
              </a:rPr>
              <a:t>22 "The lamp of the body is the eye. If therefore your eye is good, your whole body will be full of light. </a:t>
            </a:r>
          </a:p>
        </p:txBody>
      </p:sp>
    </p:spTree>
    <p:extLst>
      <p:ext uri="{BB962C8B-B14F-4D97-AF65-F5344CB8AC3E}">
        <p14:creationId xmlns:p14="http://schemas.microsoft.com/office/powerpoint/2010/main" val="10419378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26709E-1EEB-F2B5-28D7-CAEBE00D33F3}"/>
            </a:ext>
          </a:extLst>
        </p:cNvPr>
        <p:cNvGrpSpPr/>
        <p:nvPr/>
      </p:nvGrpSpPr>
      <p:grpSpPr>
        <a:xfrm>
          <a:off x="0" y="0"/>
          <a:ext cx="0" cy="0"/>
          <a:chOff x="0" y="0"/>
          <a:chExt cx="0" cy="0"/>
        </a:xfrm>
      </p:grpSpPr>
      <p:pic>
        <p:nvPicPr>
          <p:cNvPr id="3" name="Picture 2" descr="A group of men sitting at a table&#10;&#10;AI-generated content may be incorrect.">
            <a:extLst>
              <a:ext uri="{FF2B5EF4-FFF2-40B4-BE49-F238E27FC236}">
                <a16:creationId xmlns:a16="http://schemas.microsoft.com/office/drawing/2014/main" id="{02D00F1B-9D8B-6C9E-98C6-6F3770BCFE1D}"/>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8CBC34BB-53C9-4120-8D42-5789B1340FA6}"/>
              </a:ext>
            </a:extLst>
          </p:cNvPr>
          <p:cNvSpPr txBox="1"/>
          <p:nvPr/>
        </p:nvSpPr>
        <p:spPr>
          <a:xfrm>
            <a:off x="501042" y="695944"/>
            <a:ext cx="6150280" cy="5466112"/>
          </a:xfrm>
          <a:prstGeom prst="rect">
            <a:avLst/>
          </a:prstGeom>
          <a:noFill/>
        </p:spPr>
        <p:txBody>
          <a:bodyPr wrap="square" rtlCol="0">
            <a:spAutoFit/>
          </a:bodyPr>
          <a:lstStyle/>
          <a:p>
            <a:pPr>
              <a:lnSpc>
                <a:spcPct val="90000"/>
              </a:lnSpc>
            </a:pPr>
            <a:r>
              <a:rPr lang="en-US" sz="3600" dirty="0">
                <a:solidFill>
                  <a:schemeClr val="bg1"/>
                </a:solidFill>
                <a:latin typeface="Calibri" panose="020F0502020204030204" pitchFamily="34" charset="0"/>
                <a:cs typeface="Calibri" panose="020F0502020204030204" pitchFamily="34" charset="0"/>
              </a:rPr>
              <a:t>Matthew 6:19-24</a:t>
            </a:r>
          </a:p>
          <a:p>
            <a:pPr>
              <a:lnSpc>
                <a:spcPct val="90000"/>
              </a:lnSpc>
            </a:pPr>
            <a:r>
              <a:rPr lang="en-US" sz="3200" dirty="0">
                <a:solidFill>
                  <a:schemeClr val="bg1"/>
                </a:solidFill>
                <a:latin typeface="Calibri" panose="020F0502020204030204" pitchFamily="34" charset="0"/>
                <a:cs typeface="Calibri" panose="020F0502020204030204" pitchFamily="34" charset="0"/>
              </a:rPr>
              <a:t>23 But if your eye is bad, your whole body will be full of darkness. If therefore the light that is in you is darkness, how great is that darkness! </a:t>
            </a:r>
          </a:p>
          <a:p>
            <a:pPr>
              <a:lnSpc>
                <a:spcPct val="90000"/>
              </a:lnSpc>
            </a:pPr>
            <a:r>
              <a:rPr lang="en-US" sz="3200" dirty="0">
                <a:solidFill>
                  <a:schemeClr val="bg1"/>
                </a:solidFill>
                <a:latin typeface="Calibri" panose="020F0502020204030204" pitchFamily="34" charset="0"/>
                <a:cs typeface="Calibri" panose="020F0502020204030204" pitchFamily="34" charset="0"/>
              </a:rPr>
              <a:t>24 "No one can serve two masters; for either he will hate the one and love the other, or else he will be loyal to the one and despise the other. You cannot serve God and mammon. </a:t>
            </a:r>
          </a:p>
        </p:txBody>
      </p:sp>
    </p:spTree>
    <p:extLst>
      <p:ext uri="{BB962C8B-B14F-4D97-AF65-F5344CB8AC3E}">
        <p14:creationId xmlns:p14="http://schemas.microsoft.com/office/powerpoint/2010/main" val="14527075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E19EEE-5EDA-DA84-FC93-8B4EAB5126B9}"/>
            </a:ext>
          </a:extLst>
        </p:cNvPr>
        <p:cNvGrpSpPr/>
        <p:nvPr/>
      </p:nvGrpSpPr>
      <p:grpSpPr>
        <a:xfrm>
          <a:off x="0" y="0"/>
          <a:ext cx="0" cy="0"/>
          <a:chOff x="0" y="0"/>
          <a:chExt cx="0" cy="0"/>
        </a:xfrm>
      </p:grpSpPr>
      <p:pic>
        <p:nvPicPr>
          <p:cNvPr id="3" name="Picture 2" descr="A group of men sitting at a table&#10;&#10;AI-generated content may be incorrect.">
            <a:extLst>
              <a:ext uri="{FF2B5EF4-FFF2-40B4-BE49-F238E27FC236}">
                <a16:creationId xmlns:a16="http://schemas.microsoft.com/office/drawing/2014/main" id="{1DA5251D-5A10-99E8-3E51-BD66F5F4D1D3}"/>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36985791-2ECE-E40D-87F9-18AC5AB31A49}"/>
              </a:ext>
            </a:extLst>
          </p:cNvPr>
          <p:cNvSpPr txBox="1"/>
          <p:nvPr/>
        </p:nvSpPr>
        <p:spPr>
          <a:xfrm>
            <a:off x="488516" y="1582340"/>
            <a:ext cx="6150280" cy="3693319"/>
          </a:xfrm>
          <a:prstGeom prst="rect">
            <a:avLst/>
          </a:prstGeom>
          <a:noFill/>
        </p:spPr>
        <p:txBody>
          <a:bodyPr wrap="square" rtlCol="0">
            <a:spAutoFit/>
          </a:bodyPr>
          <a:lstStyle/>
          <a:p>
            <a:pPr>
              <a:lnSpc>
                <a:spcPct val="90000"/>
              </a:lnSpc>
            </a:pPr>
            <a:r>
              <a:rPr lang="en-US" sz="3600" dirty="0">
                <a:solidFill>
                  <a:schemeClr val="bg1"/>
                </a:solidFill>
                <a:latin typeface="Calibri" panose="020F0502020204030204" pitchFamily="34" charset="0"/>
                <a:cs typeface="Calibri" panose="020F0502020204030204" pitchFamily="34" charset="0"/>
              </a:rPr>
              <a:t>1 Timothy 6:6-10,17-19</a:t>
            </a:r>
          </a:p>
          <a:p>
            <a:pPr>
              <a:lnSpc>
                <a:spcPct val="90000"/>
              </a:lnSpc>
            </a:pPr>
            <a:r>
              <a:rPr lang="en-US" sz="3200" dirty="0">
                <a:solidFill>
                  <a:schemeClr val="bg1"/>
                </a:solidFill>
                <a:latin typeface="Calibri" panose="020F0502020204030204" pitchFamily="34" charset="0"/>
                <a:cs typeface="Calibri" panose="020F0502020204030204" pitchFamily="34" charset="0"/>
              </a:rPr>
              <a:t>6 Now godliness with contentment is great gain. </a:t>
            </a:r>
          </a:p>
          <a:p>
            <a:pPr>
              <a:lnSpc>
                <a:spcPct val="90000"/>
              </a:lnSpc>
            </a:pPr>
            <a:r>
              <a:rPr lang="en-US" sz="3200" dirty="0">
                <a:solidFill>
                  <a:schemeClr val="bg1"/>
                </a:solidFill>
                <a:latin typeface="Calibri" panose="020F0502020204030204" pitchFamily="34" charset="0"/>
                <a:cs typeface="Calibri" panose="020F0502020204030204" pitchFamily="34" charset="0"/>
              </a:rPr>
              <a:t>7 For we brought nothing into this world, and it is certain we can carry nothing out. </a:t>
            </a:r>
          </a:p>
          <a:p>
            <a:pPr>
              <a:lnSpc>
                <a:spcPct val="90000"/>
              </a:lnSpc>
            </a:pPr>
            <a:r>
              <a:rPr lang="en-US" sz="3200" dirty="0">
                <a:solidFill>
                  <a:schemeClr val="bg1"/>
                </a:solidFill>
                <a:latin typeface="Calibri" panose="020F0502020204030204" pitchFamily="34" charset="0"/>
                <a:cs typeface="Calibri" panose="020F0502020204030204" pitchFamily="34" charset="0"/>
              </a:rPr>
              <a:t>8 And having food and clothing, with these we shall be content. </a:t>
            </a:r>
          </a:p>
        </p:txBody>
      </p:sp>
    </p:spTree>
    <p:extLst>
      <p:ext uri="{BB962C8B-B14F-4D97-AF65-F5344CB8AC3E}">
        <p14:creationId xmlns:p14="http://schemas.microsoft.com/office/powerpoint/2010/main" val="13129010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EC9991-330A-9374-150B-E8B4D7A26F1E}"/>
            </a:ext>
          </a:extLst>
        </p:cNvPr>
        <p:cNvGrpSpPr/>
        <p:nvPr/>
      </p:nvGrpSpPr>
      <p:grpSpPr>
        <a:xfrm>
          <a:off x="0" y="0"/>
          <a:ext cx="0" cy="0"/>
          <a:chOff x="0" y="0"/>
          <a:chExt cx="0" cy="0"/>
        </a:xfrm>
      </p:grpSpPr>
      <p:pic>
        <p:nvPicPr>
          <p:cNvPr id="3" name="Picture 2" descr="A group of men sitting at a table&#10;&#10;AI-generated content may be incorrect.">
            <a:extLst>
              <a:ext uri="{FF2B5EF4-FFF2-40B4-BE49-F238E27FC236}">
                <a16:creationId xmlns:a16="http://schemas.microsoft.com/office/drawing/2014/main" id="{51AFE19A-E60B-6FC5-7322-CD0836DC3AB2}"/>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69789284-90C8-0CB9-17FB-55E2C4839C81}"/>
              </a:ext>
            </a:extLst>
          </p:cNvPr>
          <p:cNvSpPr txBox="1"/>
          <p:nvPr/>
        </p:nvSpPr>
        <p:spPr>
          <a:xfrm>
            <a:off x="513568" y="1166842"/>
            <a:ext cx="6150280" cy="4579715"/>
          </a:xfrm>
          <a:prstGeom prst="rect">
            <a:avLst/>
          </a:prstGeom>
          <a:noFill/>
        </p:spPr>
        <p:txBody>
          <a:bodyPr wrap="square" rtlCol="0">
            <a:spAutoFit/>
          </a:bodyPr>
          <a:lstStyle/>
          <a:p>
            <a:pPr>
              <a:lnSpc>
                <a:spcPct val="90000"/>
              </a:lnSpc>
            </a:pPr>
            <a:r>
              <a:rPr lang="en-US" sz="3600" dirty="0">
                <a:solidFill>
                  <a:schemeClr val="bg1"/>
                </a:solidFill>
                <a:latin typeface="Calibri" panose="020F0502020204030204" pitchFamily="34" charset="0"/>
                <a:cs typeface="Calibri" panose="020F0502020204030204" pitchFamily="34" charset="0"/>
              </a:rPr>
              <a:t>Luke 16:1-13</a:t>
            </a:r>
          </a:p>
          <a:p>
            <a:pPr>
              <a:lnSpc>
                <a:spcPct val="90000"/>
              </a:lnSpc>
            </a:pPr>
            <a:r>
              <a:rPr lang="en-US" sz="3200" dirty="0">
                <a:solidFill>
                  <a:schemeClr val="bg1"/>
                </a:solidFill>
                <a:latin typeface="Calibri" panose="020F0502020204030204" pitchFamily="34" charset="0"/>
                <a:cs typeface="Calibri" panose="020F0502020204030204" pitchFamily="34" charset="0"/>
              </a:rPr>
              <a:t>1 He also said to His disciples: "There was </a:t>
            </a:r>
            <a:r>
              <a:rPr lang="en-US" sz="3200" dirty="0">
                <a:solidFill>
                  <a:srgbClr val="FFFF00"/>
                </a:solidFill>
                <a:latin typeface="Calibri" panose="020F0502020204030204" pitchFamily="34" charset="0"/>
                <a:cs typeface="Calibri" panose="020F0502020204030204" pitchFamily="34" charset="0"/>
              </a:rPr>
              <a:t>a certain rich man </a:t>
            </a:r>
            <a:r>
              <a:rPr lang="en-US" sz="3200" dirty="0">
                <a:solidFill>
                  <a:schemeClr val="bg1"/>
                </a:solidFill>
                <a:latin typeface="Calibri" panose="020F0502020204030204" pitchFamily="34" charset="0"/>
                <a:cs typeface="Calibri" panose="020F0502020204030204" pitchFamily="34" charset="0"/>
              </a:rPr>
              <a:t>who had a steward, and an accusation was brought to him that this man was wasting his goods. </a:t>
            </a:r>
          </a:p>
          <a:p>
            <a:pPr>
              <a:lnSpc>
                <a:spcPct val="90000"/>
              </a:lnSpc>
            </a:pPr>
            <a:r>
              <a:rPr lang="en-US" sz="3200" dirty="0">
                <a:solidFill>
                  <a:schemeClr val="bg1"/>
                </a:solidFill>
                <a:latin typeface="Calibri" panose="020F0502020204030204" pitchFamily="34" charset="0"/>
                <a:cs typeface="Calibri" panose="020F0502020204030204" pitchFamily="34" charset="0"/>
              </a:rPr>
              <a:t>2 So he called him and said to him, 'What is this I hear about you? Give an account of your stewardship, for you can no longer be steward.' </a:t>
            </a:r>
          </a:p>
        </p:txBody>
      </p:sp>
    </p:spTree>
    <p:extLst>
      <p:ext uri="{BB962C8B-B14F-4D97-AF65-F5344CB8AC3E}">
        <p14:creationId xmlns:p14="http://schemas.microsoft.com/office/powerpoint/2010/main" val="26178230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2549D9-5F69-F525-CE8A-F7DAAE20EA2A}"/>
            </a:ext>
          </a:extLst>
        </p:cNvPr>
        <p:cNvGrpSpPr/>
        <p:nvPr/>
      </p:nvGrpSpPr>
      <p:grpSpPr>
        <a:xfrm>
          <a:off x="0" y="0"/>
          <a:ext cx="0" cy="0"/>
          <a:chOff x="0" y="0"/>
          <a:chExt cx="0" cy="0"/>
        </a:xfrm>
      </p:grpSpPr>
      <p:pic>
        <p:nvPicPr>
          <p:cNvPr id="3" name="Picture 2" descr="A group of men sitting at a table&#10;&#10;AI-generated content may be incorrect.">
            <a:extLst>
              <a:ext uri="{FF2B5EF4-FFF2-40B4-BE49-F238E27FC236}">
                <a16:creationId xmlns:a16="http://schemas.microsoft.com/office/drawing/2014/main" id="{ACC58D12-FA51-F883-4A32-B80DA45DA242}"/>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34315A5B-FC1B-AE44-3630-C8006FA66B97}"/>
              </a:ext>
            </a:extLst>
          </p:cNvPr>
          <p:cNvSpPr txBox="1"/>
          <p:nvPr/>
        </p:nvSpPr>
        <p:spPr>
          <a:xfrm>
            <a:off x="475989" y="917543"/>
            <a:ext cx="6150280" cy="5022914"/>
          </a:xfrm>
          <a:prstGeom prst="rect">
            <a:avLst/>
          </a:prstGeom>
          <a:noFill/>
        </p:spPr>
        <p:txBody>
          <a:bodyPr wrap="square" rtlCol="0">
            <a:spAutoFit/>
          </a:bodyPr>
          <a:lstStyle/>
          <a:p>
            <a:pPr>
              <a:lnSpc>
                <a:spcPct val="90000"/>
              </a:lnSpc>
            </a:pPr>
            <a:r>
              <a:rPr lang="en-US" sz="3600" dirty="0">
                <a:solidFill>
                  <a:schemeClr val="bg1"/>
                </a:solidFill>
                <a:latin typeface="Calibri" panose="020F0502020204030204" pitchFamily="34" charset="0"/>
                <a:cs typeface="Calibri" panose="020F0502020204030204" pitchFamily="34" charset="0"/>
              </a:rPr>
              <a:t>1 Timothy 6:6-10,17-19</a:t>
            </a:r>
          </a:p>
          <a:p>
            <a:pPr>
              <a:lnSpc>
                <a:spcPct val="90000"/>
              </a:lnSpc>
            </a:pPr>
            <a:r>
              <a:rPr lang="en-US" sz="3200" dirty="0">
                <a:solidFill>
                  <a:schemeClr val="bg1"/>
                </a:solidFill>
                <a:latin typeface="Calibri" panose="020F0502020204030204" pitchFamily="34" charset="0"/>
                <a:cs typeface="Calibri" panose="020F0502020204030204" pitchFamily="34" charset="0"/>
              </a:rPr>
              <a:t>9 But those who desire to be rich fall into temptation and a snare, and into many foolish and harmful lusts which drown men in destruction and perdition. </a:t>
            </a:r>
          </a:p>
          <a:p>
            <a:pPr>
              <a:lnSpc>
                <a:spcPct val="90000"/>
              </a:lnSpc>
            </a:pPr>
            <a:r>
              <a:rPr lang="en-US" sz="3200" dirty="0">
                <a:solidFill>
                  <a:schemeClr val="bg1"/>
                </a:solidFill>
                <a:latin typeface="Calibri" panose="020F0502020204030204" pitchFamily="34" charset="0"/>
                <a:cs typeface="Calibri" panose="020F0502020204030204" pitchFamily="34" charset="0"/>
              </a:rPr>
              <a:t>10 For the love of money is a root of all kinds of evil, for which some have strayed from the faith in their greediness, and pierced themselves through with many sorrows. </a:t>
            </a:r>
          </a:p>
        </p:txBody>
      </p:sp>
    </p:spTree>
    <p:extLst>
      <p:ext uri="{BB962C8B-B14F-4D97-AF65-F5344CB8AC3E}">
        <p14:creationId xmlns:p14="http://schemas.microsoft.com/office/powerpoint/2010/main" val="1905516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B1A03-DF01-6367-7255-62058C4B8283}"/>
            </a:ext>
          </a:extLst>
        </p:cNvPr>
        <p:cNvGrpSpPr/>
        <p:nvPr/>
      </p:nvGrpSpPr>
      <p:grpSpPr>
        <a:xfrm>
          <a:off x="0" y="0"/>
          <a:ext cx="0" cy="0"/>
          <a:chOff x="0" y="0"/>
          <a:chExt cx="0" cy="0"/>
        </a:xfrm>
      </p:grpSpPr>
      <p:pic>
        <p:nvPicPr>
          <p:cNvPr id="3" name="Picture 2" descr="A group of men sitting at a table&#10;&#10;AI-generated content may be incorrect.">
            <a:extLst>
              <a:ext uri="{FF2B5EF4-FFF2-40B4-BE49-F238E27FC236}">
                <a16:creationId xmlns:a16="http://schemas.microsoft.com/office/drawing/2014/main" id="{15C388F3-0447-3C03-7218-2DF9371E13C5}"/>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2218B405-7A94-0141-2CF8-BD5C2AE80343}"/>
              </a:ext>
            </a:extLst>
          </p:cNvPr>
          <p:cNvSpPr txBox="1"/>
          <p:nvPr/>
        </p:nvSpPr>
        <p:spPr>
          <a:xfrm>
            <a:off x="438409" y="695944"/>
            <a:ext cx="6363223" cy="5466112"/>
          </a:xfrm>
          <a:prstGeom prst="rect">
            <a:avLst/>
          </a:prstGeom>
          <a:noFill/>
        </p:spPr>
        <p:txBody>
          <a:bodyPr wrap="square" rtlCol="0">
            <a:spAutoFit/>
          </a:bodyPr>
          <a:lstStyle/>
          <a:p>
            <a:pPr>
              <a:lnSpc>
                <a:spcPct val="90000"/>
              </a:lnSpc>
            </a:pPr>
            <a:r>
              <a:rPr lang="en-US" sz="3600" dirty="0">
                <a:solidFill>
                  <a:schemeClr val="bg1"/>
                </a:solidFill>
                <a:latin typeface="Calibri" panose="020F0502020204030204" pitchFamily="34" charset="0"/>
                <a:cs typeface="Calibri" panose="020F0502020204030204" pitchFamily="34" charset="0"/>
              </a:rPr>
              <a:t>1 Timothy 6:6-10,17-19</a:t>
            </a:r>
          </a:p>
          <a:p>
            <a:pPr>
              <a:lnSpc>
                <a:spcPct val="90000"/>
              </a:lnSpc>
            </a:pPr>
            <a:r>
              <a:rPr lang="en-US" sz="3200" dirty="0">
                <a:solidFill>
                  <a:schemeClr val="bg1"/>
                </a:solidFill>
                <a:latin typeface="Calibri" panose="020F0502020204030204" pitchFamily="34" charset="0"/>
                <a:cs typeface="Calibri" panose="020F0502020204030204" pitchFamily="34" charset="0"/>
              </a:rPr>
              <a:t>17 Command those who are rich in this present age not to be haughty, nor to trust in uncertain riches but in the living God, who gives us richly all things to enjoy. </a:t>
            </a:r>
          </a:p>
          <a:p>
            <a:pPr>
              <a:lnSpc>
                <a:spcPct val="90000"/>
              </a:lnSpc>
            </a:pPr>
            <a:r>
              <a:rPr lang="en-US" sz="3200" dirty="0">
                <a:solidFill>
                  <a:schemeClr val="bg1"/>
                </a:solidFill>
                <a:latin typeface="Calibri" panose="020F0502020204030204" pitchFamily="34" charset="0"/>
                <a:cs typeface="Calibri" panose="020F0502020204030204" pitchFamily="34" charset="0"/>
              </a:rPr>
              <a:t>18 Let them do good, that they be rich in good works, ready to give, willing to share, </a:t>
            </a:r>
          </a:p>
          <a:p>
            <a:pPr>
              <a:lnSpc>
                <a:spcPct val="90000"/>
              </a:lnSpc>
            </a:pPr>
            <a:r>
              <a:rPr lang="en-US" sz="3200" dirty="0">
                <a:solidFill>
                  <a:schemeClr val="bg1"/>
                </a:solidFill>
                <a:latin typeface="Calibri" panose="020F0502020204030204" pitchFamily="34" charset="0"/>
                <a:cs typeface="Calibri" panose="020F0502020204030204" pitchFamily="34" charset="0"/>
              </a:rPr>
              <a:t>19 storing up for themselves a good foundation for the time to come, that they may lay hold on eternal life. </a:t>
            </a:r>
          </a:p>
        </p:txBody>
      </p:sp>
    </p:spTree>
    <p:extLst>
      <p:ext uri="{BB962C8B-B14F-4D97-AF65-F5344CB8AC3E}">
        <p14:creationId xmlns:p14="http://schemas.microsoft.com/office/powerpoint/2010/main" val="23260722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150072-7DEA-F141-8C43-8E4C2C39D547}"/>
            </a:ext>
          </a:extLst>
        </p:cNvPr>
        <p:cNvGrpSpPr/>
        <p:nvPr/>
      </p:nvGrpSpPr>
      <p:grpSpPr>
        <a:xfrm>
          <a:off x="0" y="0"/>
          <a:ext cx="0" cy="0"/>
          <a:chOff x="0" y="0"/>
          <a:chExt cx="0" cy="0"/>
        </a:xfrm>
      </p:grpSpPr>
      <p:pic>
        <p:nvPicPr>
          <p:cNvPr id="3" name="Picture 2" descr="A group of men sitting at a table&#10;&#10;AI-generated content may be incorrect.">
            <a:extLst>
              <a:ext uri="{FF2B5EF4-FFF2-40B4-BE49-F238E27FC236}">
                <a16:creationId xmlns:a16="http://schemas.microsoft.com/office/drawing/2014/main" id="{D5C13B5C-869E-5907-E1BD-B64CAFB5FA58}"/>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42E1AB7C-6D0C-0374-6B31-1EA9361D5A5C}"/>
              </a:ext>
            </a:extLst>
          </p:cNvPr>
          <p:cNvSpPr txBox="1"/>
          <p:nvPr/>
        </p:nvSpPr>
        <p:spPr>
          <a:xfrm>
            <a:off x="425883" y="474345"/>
            <a:ext cx="6363223" cy="5909310"/>
          </a:xfrm>
          <a:prstGeom prst="rect">
            <a:avLst/>
          </a:prstGeom>
          <a:noFill/>
        </p:spPr>
        <p:txBody>
          <a:bodyPr wrap="square" rtlCol="0">
            <a:spAutoFit/>
          </a:bodyPr>
          <a:lstStyle/>
          <a:p>
            <a:pPr>
              <a:lnSpc>
                <a:spcPct val="90000"/>
              </a:lnSpc>
            </a:pPr>
            <a:r>
              <a:rPr lang="en-US" sz="3600" dirty="0">
                <a:solidFill>
                  <a:schemeClr val="bg1"/>
                </a:solidFill>
                <a:latin typeface="Calibri" panose="020F0502020204030204" pitchFamily="34" charset="0"/>
                <a:cs typeface="Calibri" panose="020F0502020204030204" pitchFamily="34" charset="0"/>
              </a:rPr>
              <a:t>Philippians 4:17-19</a:t>
            </a:r>
          </a:p>
          <a:p>
            <a:pPr>
              <a:lnSpc>
                <a:spcPct val="90000"/>
              </a:lnSpc>
            </a:pPr>
            <a:r>
              <a:rPr lang="en-US" sz="3200" dirty="0">
                <a:solidFill>
                  <a:schemeClr val="bg1"/>
                </a:solidFill>
                <a:latin typeface="Calibri" panose="020F0502020204030204" pitchFamily="34" charset="0"/>
                <a:cs typeface="Calibri" panose="020F0502020204030204" pitchFamily="34" charset="0"/>
              </a:rPr>
              <a:t>17 Not that I seek the gift, but I seek the fruit that abounds to your account. </a:t>
            </a:r>
          </a:p>
          <a:p>
            <a:pPr>
              <a:lnSpc>
                <a:spcPct val="90000"/>
              </a:lnSpc>
            </a:pPr>
            <a:r>
              <a:rPr lang="en-US" sz="3200" dirty="0">
                <a:solidFill>
                  <a:schemeClr val="bg1"/>
                </a:solidFill>
                <a:latin typeface="Calibri" panose="020F0502020204030204" pitchFamily="34" charset="0"/>
                <a:cs typeface="Calibri" panose="020F0502020204030204" pitchFamily="34" charset="0"/>
              </a:rPr>
              <a:t>18 Indeed I have all and abound. </a:t>
            </a:r>
          </a:p>
          <a:p>
            <a:pPr>
              <a:lnSpc>
                <a:spcPct val="90000"/>
              </a:lnSpc>
            </a:pPr>
            <a:r>
              <a:rPr lang="en-US" sz="3200" dirty="0">
                <a:solidFill>
                  <a:schemeClr val="bg1"/>
                </a:solidFill>
                <a:latin typeface="Calibri" panose="020F0502020204030204" pitchFamily="34" charset="0"/>
                <a:cs typeface="Calibri" panose="020F0502020204030204" pitchFamily="34" charset="0"/>
              </a:rPr>
              <a:t>I am full, having received from Epaphroditus the things sent from you, a sweet-smelling aroma, an acceptable sacrifice, well pleasing to God. </a:t>
            </a:r>
          </a:p>
          <a:p>
            <a:pPr>
              <a:lnSpc>
                <a:spcPct val="90000"/>
              </a:lnSpc>
            </a:pPr>
            <a:r>
              <a:rPr lang="en-US" sz="3200" dirty="0">
                <a:solidFill>
                  <a:schemeClr val="bg1"/>
                </a:solidFill>
                <a:latin typeface="Calibri" panose="020F0502020204030204" pitchFamily="34" charset="0"/>
                <a:cs typeface="Calibri" panose="020F0502020204030204" pitchFamily="34" charset="0"/>
              </a:rPr>
              <a:t>19 And my God shall supply all your need according to His riches in glory by Christ Jesus. </a:t>
            </a:r>
          </a:p>
        </p:txBody>
      </p:sp>
    </p:spTree>
    <p:extLst>
      <p:ext uri="{BB962C8B-B14F-4D97-AF65-F5344CB8AC3E}">
        <p14:creationId xmlns:p14="http://schemas.microsoft.com/office/powerpoint/2010/main" val="155582648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4AFEF9-F7C1-33B2-4C8A-5610A8D71C5C}"/>
            </a:ext>
          </a:extLst>
        </p:cNvPr>
        <p:cNvGrpSpPr/>
        <p:nvPr/>
      </p:nvGrpSpPr>
      <p:grpSpPr>
        <a:xfrm>
          <a:off x="0" y="0"/>
          <a:ext cx="0" cy="0"/>
          <a:chOff x="0" y="0"/>
          <a:chExt cx="0" cy="0"/>
        </a:xfrm>
      </p:grpSpPr>
      <p:pic>
        <p:nvPicPr>
          <p:cNvPr id="3" name="Picture 2" descr="A group of men sitting at a table&#10;&#10;AI-generated content may be incorrect.">
            <a:extLst>
              <a:ext uri="{FF2B5EF4-FFF2-40B4-BE49-F238E27FC236}">
                <a16:creationId xmlns:a16="http://schemas.microsoft.com/office/drawing/2014/main" id="{E352B5A3-EFF1-E0F4-A229-81869037B4C1}"/>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7C936D81-60DE-E9F2-9009-2F0F205DBD8D}"/>
              </a:ext>
            </a:extLst>
          </p:cNvPr>
          <p:cNvSpPr txBox="1"/>
          <p:nvPr/>
        </p:nvSpPr>
        <p:spPr>
          <a:xfrm>
            <a:off x="789140" y="2884235"/>
            <a:ext cx="5912285" cy="1089529"/>
          </a:xfrm>
          <a:prstGeom prst="rect">
            <a:avLst/>
          </a:prstGeom>
          <a:noFill/>
        </p:spPr>
        <p:txBody>
          <a:bodyPr wrap="square" rtlCol="0">
            <a:spAutoFit/>
          </a:bodyPr>
          <a:lstStyle/>
          <a:p>
            <a:pPr>
              <a:lnSpc>
                <a:spcPct val="90000"/>
              </a:lnSpc>
            </a:pPr>
            <a:r>
              <a:rPr lang="en-US" sz="3600" b="1" dirty="0">
                <a:solidFill>
                  <a:schemeClr val="bg1"/>
                </a:solidFill>
                <a:latin typeface="Calibri" panose="020F0502020204030204" pitchFamily="34" charset="0"/>
                <a:cs typeface="Calibri" panose="020F0502020204030204" pitchFamily="34" charset="0"/>
              </a:rPr>
              <a:t>KINGDOM LAWS OF STEWARDSHIP</a:t>
            </a:r>
            <a:endParaRPr lang="en-IN" sz="3600" b="1"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5906406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8A0DD9-9182-CE93-7CE2-AB75D75DC825}"/>
            </a:ext>
          </a:extLst>
        </p:cNvPr>
        <p:cNvGrpSpPr/>
        <p:nvPr/>
      </p:nvGrpSpPr>
      <p:grpSpPr>
        <a:xfrm>
          <a:off x="0" y="0"/>
          <a:ext cx="0" cy="0"/>
          <a:chOff x="0" y="0"/>
          <a:chExt cx="0" cy="0"/>
        </a:xfrm>
      </p:grpSpPr>
      <p:pic>
        <p:nvPicPr>
          <p:cNvPr id="3" name="Picture 2" descr="A group of men sitting at a table&#10;&#10;AI-generated content may be incorrect.">
            <a:extLst>
              <a:ext uri="{FF2B5EF4-FFF2-40B4-BE49-F238E27FC236}">
                <a16:creationId xmlns:a16="http://schemas.microsoft.com/office/drawing/2014/main" id="{6AE2A50F-20BA-FBBE-6536-DDD9A435B008}"/>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2A1A78E3-7B68-06A3-0B67-3C717C3B8BD9}"/>
              </a:ext>
            </a:extLst>
          </p:cNvPr>
          <p:cNvSpPr txBox="1"/>
          <p:nvPr/>
        </p:nvSpPr>
        <p:spPr>
          <a:xfrm>
            <a:off x="588723" y="889843"/>
            <a:ext cx="5912285" cy="5078313"/>
          </a:xfrm>
          <a:prstGeom prst="rect">
            <a:avLst/>
          </a:prstGeom>
          <a:noFill/>
        </p:spPr>
        <p:txBody>
          <a:bodyPr wrap="square" rtlCol="0">
            <a:spAutoFit/>
          </a:bodyPr>
          <a:lstStyle/>
          <a:p>
            <a:pPr>
              <a:lnSpc>
                <a:spcPct val="90000"/>
              </a:lnSpc>
            </a:pPr>
            <a:r>
              <a:rPr lang="en-US" sz="3600" b="1" dirty="0">
                <a:solidFill>
                  <a:schemeClr val="bg1"/>
                </a:solidFill>
                <a:latin typeface="Calibri" panose="020F0502020204030204" pitchFamily="34" charset="0"/>
                <a:cs typeface="Calibri" panose="020F0502020204030204" pitchFamily="34" charset="0"/>
              </a:rPr>
              <a:t>1. To whom much is given, much will be required. </a:t>
            </a:r>
          </a:p>
          <a:p>
            <a:pPr>
              <a:lnSpc>
                <a:spcPct val="90000"/>
              </a:lnSpc>
            </a:pPr>
            <a:r>
              <a:rPr lang="en-US" sz="3600" b="1" dirty="0">
                <a:solidFill>
                  <a:schemeClr val="bg1"/>
                </a:solidFill>
                <a:latin typeface="Calibri" panose="020F0502020204030204" pitchFamily="34" charset="0"/>
                <a:cs typeface="Calibri" panose="020F0502020204030204" pitchFamily="34" charset="0"/>
              </a:rPr>
              <a:t>(Luke 12:48)</a:t>
            </a:r>
          </a:p>
          <a:p>
            <a:pPr>
              <a:lnSpc>
                <a:spcPct val="90000"/>
              </a:lnSpc>
            </a:pPr>
            <a:endParaRPr lang="en-US" sz="3600" b="1" dirty="0">
              <a:solidFill>
                <a:schemeClr val="bg1"/>
              </a:solidFill>
              <a:latin typeface="Calibri" panose="020F0502020204030204" pitchFamily="34" charset="0"/>
              <a:cs typeface="Calibri" panose="020F0502020204030204" pitchFamily="34" charset="0"/>
            </a:endParaRPr>
          </a:p>
          <a:p>
            <a:pPr>
              <a:lnSpc>
                <a:spcPct val="90000"/>
              </a:lnSpc>
            </a:pPr>
            <a:r>
              <a:rPr lang="en-US" sz="3600" b="1" dirty="0">
                <a:solidFill>
                  <a:schemeClr val="bg1"/>
                </a:solidFill>
                <a:latin typeface="Calibri" panose="020F0502020204030204" pitchFamily="34" charset="0"/>
                <a:cs typeface="Calibri" panose="020F0502020204030204" pitchFamily="34" charset="0"/>
              </a:rPr>
              <a:t>2. To everyone who has, more will be given, and he will have abundance; but from him who does not have, even what he has will be taken away. (Matthew 25:29)</a:t>
            </a:r>
          </a:p>
        </p:txBody>
      </p:sp>
    </p:spTree>
    <p:extLst>
      <p:ext uri="{BB962C8B-B14F-4D97-AF65-F5344CB8AC3E}">
        <p14:creationId xmlns:p14="http://schemas.microsoft.com/office/powerpoint/2010/main" val="354719768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4DE7C6-082A-C092-F2A8-41517F3FE914}"/>
            </a:ext>
          </a:extLst>
        </p:cNvPr>
        <p:cNvGrpSpPr/>
        <p:nvPr/>
      </p:nvGrpSpPr>
      <p:grpSpPr>
        <a:xfrm>
          <a:off x="0" y="0"/>
          <a:ext cx="0" cy="0"/>
          <a:chOff x="0" y="0"/>
          <a:chExt cx="0" cy="0"/>
        </a:xfrm>
      </p:grpSpPr>
      <p:pic>
        <p:nvPicPr>
          <p:cNvPr id="3" name="Picture 2" descr="A group of men sitting at a table&#10;&#10;AI-generated content may be incorrect.">
            <a:extLst>
              <a:ext uri="{FF2B5EF4-FFF2-40B4-BE49-F238E27FC236}">
                <a16:creationId xmlns:a16="http://schemas.microsoft.com/office/drawing/2014/main" id="{0C6E779C-99C9-6967-DCAC-4CC30E62401B}"/>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F25E3662-0D52-1FB3-E0C1-19E658AF705C}"/>
              </a:ext>
            </a:extLst>
          </p:cNvPr>
          <p:cNvSpPr txBox="1"/>
          <p:nvPr/>
        </p:nvSpPr>
        <p:spPr>
          <a:xfrm>
            <a:off x="613775" y="1139142"/>
            <a:ext cx="5912285" cy="4579715"/>
          </a:xfrm>
          <a:prstGeom prst="rect">
            <a:avLst/>
          </a:prstGeom>
          <a:noFill/>
        </p:spPr>
        <p:txBody>
          <a:bodyPr wrap="square" rtlCol="0">
            <a:spAutoFit/>
          </a:bodyPr>
          <a:lstStyle/>
          <a:p>
            <a:pPr>
              <a:lnSpc>
                <a:spcPct val="90000"/>
              </a:lnSpc>
            </a:pPr>
            <a:r>
              <a:rPr lang="en-US" sz="3600" b="1" dirty="0">
                <a:solidFill>
                  <a:schemeClr val="bg1"/>
                </a:solidFill>
                <a:latin typeface="Calibri" panose="020F0502020204030204" pitchFamily="34" charset="0"/>
                <a:cs typeface="Calibri" panose="020F0502020204030204" pitchFamily="34" charset="0"/>
              </a:rPr>
              <a:t>3. So the last will be first, and the first last. For many are called, but few chosen. (Matthew 20:16) </a:t>
            </a:r>
          </a:p>
          <a:p>
            <a:pPr>
              <a:lnSpc>
                <a:spcPct val="90000"/>
              </a:lnSpc>
            </a:pPr>
            <a:endParaRPr lang="en-US" sz="3600" b="1" dirty="0">
              <a:solidFill>
                <a:schemeClr val="bg1"/>
              </a:solidFill>
              <a:latin typeface="Calibri" panose="020F0502020204030204" pitchFamily="34" charset="0"/>
              <a:cs typeface="Calibri" panose="020F0502020204030204" pitchFamily="34" charset="0"/>
            </a:endParaRPr>
          </a:p>
          <a:p>
            <a:pPr>
              <a:lnSpc>
                <a:spcPct val="90000"/>
              </a:lnSpc>
            </a:pPr>
            <a:r>
              <a:rPr lang="en-US" sz="3600" b="1" dirty="0">
                <a:solidFill>
                  <a:schemeClr val="bg1"/>
                </a:solidFill>
                <a:latin typeface="Calibri" panose="020F0502020204030204" pitchFamily="34" charset="0"/>
                <a:cs typeface="Calibri" panose="020F0502020204030204" pitchFamily="34" charset="0"/>
              </a:rPr>
              <a:t>4. Be a wise steward in earthly matters and earthly resources, especially money. (Luke 16:9-13)</a:t>
            </a:r>
          </a:p>
        </p:txBody>
      </p:sp>
    </p:spTree>
    <p:extLst>
      <p:ext uri="{BB962C8B-B14F-4D97-AF65-F5344CB8AC3E}">
        <p14:creationId xmlns:p14="http://schemas.microsoft.com/office/powerpoint/2010/main" val="39991771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6089EB-3415-348F-233D-54FC2DD4CF71}"/>
            </a:ext>
          </a:extLst>
        </p:cNvPr>
        <p:cNvGrpSpPr/>
        <p:nvPr/>
      </p:nvGrpSpPr>
      <p:grpSpPr>
        <a:xfrm>
          <a:off x="0" y="0"/>
          <a:ext cx="0" cy="0"/>
          <a:chOff x="0" y="0"/>
          <a:chExt cx="0" cy="0"/>
        </a:xfrm>
      </p:grpSpPr>
      <p:pic>
        <p:nvPicPr>
          <p:cNvPr id="3" name="Picture 2" descr="A group of men sitting at a table&#10;&#10;AI-generated content may be incorrect.">
            <a:extLst>
              <a:ext uri="{FF2B5EF4-FFF2-40B4-BE49-F238E27FC236}">
                <a16:creationId xmlns:a16="http://schemas.microsoft.com/office/drawing/2014/main" id="{A22A1DD6-41EA-213F-C503-82DDB7110CBF}"/>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3CBD6DEF-ECAB-A233-367A-9E9698877F0D}"/>
              </a:ext>
            </a:extLst>
          </p:cNvPr>
          <p:cNvSpPr txBox="1"/>
          <p:nvPr/>
        </p:nvSpPr>
        <p:spPr>
          <a:xfrm>
            <a:off x="538619" y="1139142"/>
            <a:ext cx="6150280" cy="4579715"/>
          </a:xfrm>
          <a:prstGeom prst="rect">
            <a:avLst/>
          </a:prstGeom>
          <a:noFill/>
        </p:spPr>
        <p:txBody>
          <a:bodyPr wrap="square" rtlCol="0">
            <a:spAutoFit/>
          </a:bodyPr>
          <a:lstStyle/>
          <a:p>
            <a:pPr>
              <a:lnSpc>
                <a:spcPct val="90000"/>
              </a:lnSpc>
            </a:pPr>
            <a:r>
              <a:rPr lang="en-US" sz="3600" dirty="0">
                <a:solidFill>
                  <a:schemeClr val="bg1"/>
                </a:solidFill>
                <a:latin typeface="Calibri" panose="020F0502020204030204" pitchFamily="34" charset="0"/>
                <a:cs typeface="Calibri" panose="020F0502020204030204" pitchFamily="34" charset="0"/>
              </a:rPr>
              <a:t>Luke 16:1-13</a:t>
            </a:r>
          </a:p>
          <a:p>
            <a:pPr>
              <a:lnSpc>
                <a:spcPct val="90000"/>
              </a:lnSpc>
            </a:pPr>
            <a:r>
              <a:rPr lang="en-US" sz="3200" dirty="0">
                <a:solidFill>
                  <a:schemeClr val="bg1"/>
                </a:solidFill>
                <a:latin typeface="Calibri" panose="020F0502020204030204" pitchFamily="34" charset="0"/>
                <a:cs typeface="Calibri" panose="020F0502020204030204" pitchFamily="34" charset="0"/>
              </a:rPr>
              <a:t>3 "Then the steward said within himself, 'What shall I do? For </a:t>
            </a:r>
          </a:p>
          <a:p>
            <a:pPr>
              <a:lnSpc>
                <a:spcPct val="90000"/>
              </a:lnSpc>
            </a:pPr>
            <a:r>
              <a:rPr lang="en-US" sz="3200" dirty="0">
                <a:solidFill>
                  <a:srgbClr val="FFFF00"/>
                </a:solidFill>
                <a:latin typeface="Calibri" panose="020F0502020204030204" pitchFamily="34" charset="0"/>
                <a:cs typeface="Calibri" panose="020F0502020204030204" pitchFamily="34" charset="0"/>
              </a:rPr>
              <a:t>my master </a:t>
            </a:r>
            <a:r>
              <a:rPr lang="en-US" sz="3200" dirty="0">
                <a:solidFill>
                  <a:schemeClr val="bg1"/>
                </a:solidFill>
                <a:latin typeface="Calibri" panose="020F0502020204030204" pitchFamily="34" charset="0"/>
                <a:cs typeface="Calibri" panose="020F0502020204030204" pitchFamily="34" charset="0"/>
              </a:rPr>
              <a:t>is taking the stewardship away from me. I cannot dig; I am ashamed to beg. </a:t>
            </a:r>
          </a:p>
          <a:p>
            <a:pPr>
              <a:lnSpc>
                <a:spcPct val="90000"/>
              </a:lnSpc>
            </a:pPr>
            <a:r>
              <a:rPr lang="en-US" sz="3200" dirty="0">
                <a:solidFill>
                  <a:schemeClr val="bg1"/>
                </a:solidFill>
                <a:latin typeface="Calibri" panose="020F0502020204030204" pitchFamily="34" charset="0"/>
                <a:cs typeface="Calibri" panose="020F0502020204030204" pitchFamily="34" charset="0"/>
              </a:rPr>
              <a:t>4 I have resolved what to do, that when I am put out of the stewardship, they may receive me into their houses.' </a:t>
            </a:r>
          </a:p>
        </p:txBody>
      </p:sp>
    </p:spTree>
    <p:extLst>
      <p:ext uri="{BB962C8B-B14F-4D97-AF65-F5344CB8AC3E}">
        <p14:creationId xmlns:p14="http://schemas.microsoft.com/office/powerpoint/2010/main" val="28742199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75BD39-FE9D-52B4-53FA-D53280E86BDD}"/>
            </a:ext>
          </a:extLst>
        </p:cNvPr>
        <p:cNvGrpSpPr/>
        <p:nvPr/>
      </p:nvGrpSpPr>
      <p:grpSpPr>
        <a:xfrm>
          <a:off x="0" y="0"/>
          <a:ext cx="0" cy="0"/>
          <a:chOff x="0" y="0"/>
          <a:chExt cx="0" cy="0"/>
        </a:xfrm>
      </p:grpSpPr>
      <p:pic>
        <p:nvPicPr>
          <p:cNvPr id="3" name="Picture 2" descr="A group of men sitting at a table&#10;&#10;AI-generated content may be incorrect.">
            <a:extLst>
              <a:ext uri="{FF2B5EF4-FFF2-40B4-BE49-F238E27FC236}">
                <a16:creationId xmlns:a16="http://schemas.microsoft.com/office/drawing/2014/main" id="{F73C684C-8BCD-B163-3511-5790F0F71CD2}"/>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9938C052-25AE-3926-6B81-B4044A6A280E}"/>
              </a:ext>
            </a:extLst>
          </p:cNvPr>
          <p:cNvSpPr txBox="1"/>
          <p:nvPr/>
        </p:nvSpPr>
        <p:spPr>
          <a:xfrm>
            <a:off x="513567" y="1360741"/>
            <a:ext cx="6150280" cy="4136517"/>
          </a:xfrm>
          <a:prstGeom prst="rect">
            <a:avLst/>
          </a:prstGeom>
          <a:noFill/>
        </p:spPr>
        <p:txBody>
          <a:bodyPr wrap="square" rtlCol="0">
            <a:spAutoFit/>
          </a:bodyPr>
          <a:lstStyle/>
          <a:p>
            <a:pPr>
              <a:lnSpc>
                <a:spcPct val="90000"/>
              </a:lnSpc>
            </a:pPr>
            <a:r>
              <a:rPr lang="en-US" sz="3600" dirty="0">
                <a:solidFill>
                  <a:schemeClr val="bg1"/>
                </a:solidFill>
                <a:latin typeface="Calibri" panose="020F0502020204030204" pitchFamily="34" charset="0"/>
                <a:cs typeface="Calibri" panose="020F0502020204030204" pitchFamily="34" charset="0"/>
              </a:rPr>
              <a:t>Luke 16:1-13</a:t>
            </a:r>
          </a:p>
          <a:p>
            <a:pPr>
              <a:lnSpc>
                <a:spcPct val="90000"/>
              </a:lnSpc>
            </a:pPr>
            <a:r>
              <a:rPr lang="en-US" sz="3200" dirty="0">
                <a:solidFill>
                  <a:schemeClr val="bg1"/>
                </a:solidFill>
                <a:latin typeface="Calibri" panose="020F0502020204030204" pitchFamily="34" charset="0"/>
                <a:cs typeface="Calibri" panose="020F0502020204030204" pitchFamily="34" charset="0"/>
              </a:rPr>
              <a:t>5 "So he called every one of </a:t>
            </a:r>
          </a:p>
          <a:p>
            <a:pPr>
              <a:lnSpc>
                <a:spcPct val="90000"/>
              </a:lnSpc>
            </a:pPr>
            <a:r>
              <a:rPr lang="en-US" sz="3200" dirty="0">
                <a:solidFill>
                  <a:srgbClr val="FFFF00"/>
                </a:solidFill>
                <a:latin typeface="Calibri" panose="020F0502020204030204" pitchFamily="34" charset="0"/>
                <a:cs typeface="Calibri" panose="020F0502020204030204" pitchFamily="34" charset="0"/>
              </a:rPr>
              <a:t>his master's debtors</a:t>
            </a:r>
            <a:r>
              <a:rPr lang="en-US" sz="3200" dirty="0">
                <a:solidFill>
                  <a:schemeClr val="bg1"/>
                </a:solidFill>
                <a:latin typeface="Calibri" panose="020F0502020204030204" pitchFamily="34" charset="0"/>
                <a:cs typeface="Calibri" panose="020F0502020204030204" pitchFamily="34" charset="0"/>
              </a:rPr>
              <a:t> to him, and said to the first, 'How much do you owe </a:t>
            </a:r>
            <a:r>
              <a:rPr lang="en-US" sz="3200" dirty="0">
                <a:solidFill>
                  <a:srgbClr val="FFFF00"/>
                </a:solidFill>
                <a:latin typeface="Calibri" panose="020F0502020204030204" pitchFamily="34" charset="0"/>
                <a:cs typeface="Calibri" panose="020F0502020204030204" pitchFamily="34" charset="0"/>
              </a:rPr>
              <a:t>my master</a:t>
            </a:r>
            <a:r>
              <a:rPr lang="en-US" sz="3200" dirty="0">
                <a:solidFill>
                  <a:schemeClr val="bg1"/>
                </a:solidFill>
                <a:latin typeface="Calibri" panose="020F0502020204030204" pitchFamily="34" charset="0"/>
                <a:cs typeface="Calibri" panose="020F0502020204030204" pitchFamily="34" charset="0"/>
              </a:rPr>
              <a:t>?' </a:t>
            </a:r>
          </a:p>
          <a:p>
            <a:pPr>
              <a:lnSpc>
                <a:spcPct val="90000"/>
              </a:lnSpc>
            </a:pPr>
            <a:r>
              <a:rPr lang="en-US" sz="3200" dirty="0">
                <a:solidFill>
                  <a:schemeClr val="bg1"/>
                </a:solidFill>
                <a:latin typeface="Calibri" panose="020F0502020204030204" pitchFamily="34" charset="0"/>
                <a:cs typeface="Calibri" panose="020F0502020204030204" pitchFamily="34" charset="0"/>
              </a:rPr>
              <a:t>6 And he said, 'A hundred measures of oil.' So he said to him, 'Take your bill, and sit down quickly and write fifty.' </a:t>
            </a:r>
          </a:p>
        </p:txBody>
      </p:sp>
    </p:spTree>
    <p:extLst>
      <p:ext uri="{BB962C8B-B14F-4D97-AF65-F5344CB8AC3E}">
        <p14:creationId xmlns:p14="http://schemas.microsoft.com/office/powerpoint/2010/main" val="20327446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346CF3-FCA9-DDDD-8A51-1854F11A56B9}"/>
            </a:ext>
          </a:extLst>
        </p:cNvPr>
        <p:cNvGrpSpPr/>
        <p:nvPr/>
      </p:nvGrpSpPr>
      <p:grpSpPr>
        <a:xfrm>
          <a:off x="0" y="0"/>
          <a:ext cx="0" cy="0"/>
          <a:chOff x="0" y="0"/>
          <a:chExt cx="0" cy="0"/>
        </a:xfrm>
      </p:grpSpPr>
      <p:pic>
        <p:nvPicPr>
          <p:cNvPr id="3" name="Picture 2" descr="A group of men sitting at a table&#10;&#10;AI-generated content may be incorrect.">
            <a:extLst>
              <a:ext uri="{FF2B5EF4-FFF2-40B4-BE49-F238E27FC236}">
                <a16:creationId xmlns:a16="http://schemas.microsoft.com/office/drawing/2014/main" id="{916E9499-989F-D7B9-2268-8420E3E6237D}"/>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829836B0-9A00-3CC9-C1C8-2D7C81E2E09C}"/>
              </a:ext>
            </a:extLst>
          </p:cNvPr>
          <p:cNvSpPr txBox="1"/>
          <p:nvPr/>
        </p:nvSpPr>
        <p:spPr>
          <a:xfrm>
            <a:off x="501041" y="917543"/>
            <a:ext cx="6150280" cy="5022914"/>
          </a:xfrm>
          <a:prstGeom prst="rect">
            <a:avLst/>
          </a:prstGeom>
          <a:noFill/>
        </p:spPr>
        <p:txBody>
          <a:bodyPr wrap="square" rtlCol="0">
            <a:spAutoFit/>
          </a:bodyPr>
          <a:lstStyle/>
          <a:p>
            <a:pPr>
              <a:lnSpc>
                <a:spcPct val="90000"/>
              </a:lnSpc>
            </a:pPr>
            <a:r>
              <a:rPr lang="en-US" sz="3600" dirty="0">
                <a:solidFill>
                  <a:schemeClr val="bg1"/>
                </a:solidFill>
                <a:latin typeface="Calibri" panose="020F0502020204030204" pitchFamily="34" charset="0"/>
                <a:cs typeface="Calibri" panose="020F0502020204030204" pitchFamily="34" charset="0"/>
              </a:rPr>
              <a:t>Luke 16:1-13</a:t>
            </a:r>
          </a:p>
          <a:p>
            <a:pPr>
              <a:lnSpc>
                <a:spcPct val="90000"/>
              </a:lnSpc>
            </a:pPr>
            <a:r>
              <a:rPr lang="en-US" sz="3200" dirty="0">
                <a:solidFill>
                  <a:schemeClr val="bg1"/>
                </a:solidFill>
                <a:latin typeface="Calibri" panose="020F0502020204030204" pitchFamily="34" charset="0"/>
                <a:cs typeface="Calibri" panose="020F0502020204030204" pitchFamily="34" charset="0"/>
              </a:rPr>
              <a:t>7 Then he said to another, 'And how much do you owe?' So he said, 'A hundred measures of wheat.' And he said to him, 'Take your bill, and write eighty.' </a:t>
            </a:r>
          </a:p>
          <a:p>
            <a:pPr>
              <a:lnSpc>
                <a:spcPct val="90000"/>
              </a:lnSpc>
            </a:pPr>
            <a:r>
              <a:rPr lang="en-US" sz="3200" dirty="0">
                <a:solidFill>
                  <a:schemeClr val="bg1"/>
                </a:solidFill>
                <a:latin typeface="Calibri" panose="020F0502020204030204" pitchFamily="34" charset="0"/>
                <a:cs typeface="Calibri" panose="020F0502020204030204" pitchFamily="34" charset="0"/>
              </a:rPr>
              <a:t>8 So </a:t>
            </a:r>
            <a:r>
              <a:rPr lang="en-US" sz="3200" dirty="0">
                <a:solidFill>
                  <a:srgbClr val="FFFF00"/>
                </a:solidFill>
                <a:latin typeface="Calibri" panose="020F0502020204030204" pitchFamily="34" charset="0"/>
                <a:cs typeface="Calibri" panose="020F0502020204030204" pitchFamily="34" charset="0"/>
              </a:rPr>
              <a:t>the master</a:t>
            </a:r>
            <a:r>
              <a:rPr lang="en-US" sz="3200" dirty="0">
                <a:solidFill>
                  <a:schemeClr val="bg1"/>
                </a:solidFill>
                <a:latin typeface="Calibri" panose="020F0502020204030204" pitchFamily="34" charset="0"/>
                <a:cs typeface="Calibri" panose="020F0502020204030204" pitchFamily="34" charset="0"/>
              </a:rPr>
              <a:t> commended the unjust steward because he had dealt shrewdly. For the sons of this world are more shrewd in their generation than the sons of light. </a:t>
            </a:r>
          </a:p>
        </p:txBody>
      </p:sp>
    </p:spTree>
    <p:extLst>
      <p:ext uri="{BB962C8B-B14F-4D97-AF65-F5344CB8AC3E}">
        <p14:creationId xmlns:p14="http://schemas.microsoft.com/office/powerpoint/2010/main" val="16435811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430554-C1C4-AE3B-1EA1-7423703A332A}"/>
            </a:ext>
          </a:extLst>
        </p:cNvPr>
        <p:cNvGrpSpPr/>
        <p:nvPr/>
      </p:nvGrpSpPr>
      <p:grpSpPr>
        <a:xfrm>
          <a:off x="0" y="0"/>
          <a:ext cx="0" cy="0"/>
          <a:chOff x="0" y="0"/>
          <a:chExt cx="0" cy="0"/>
        </a:xfrm>
      </p:grpSpPr>
      <p:pic>
        <p:nvPicPr>
          <p:cNvPr id="3" name="Picture 2" descr="A group of men sitting at a table&#10;&#10;AI-generated content may be incorrect.">
            <a:extLst>
              <a:ext uri="{FF2B5EF4-FFF2-40B4-BE49-F238E27FC236}">
                <a16:creationId xmlns:a16="http://schemas.microsoft.com/office/drawing/2014/main" id="{480A453F-40BA-FCD3-9A70-1DD4F5B42024}"/>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6AEB76C4-4503-F128-C1CB-764B04A95597}"/>
              </a:ext>
            </a:extLst>
          </p:cNvPr>
          <p:cNvSpPr txBox="1"/>
          <p:nvPr/>
        </p:nvSpPr>
        <p:spPr>
          <a:xfrm>
            <a:off x="488515" y="1139142"/>
            <a:ext cx="6150280" cy="4579715"/>
          </a:xfrm>
          <a:prstGeom prst="rect">
            <a:avLst/>
          </a:prstGeom>
          <a:noFill/>
        </p:spPr>
        <p:txBody>
          <a:bodyPr wrap="square" rtlCol="0">
            <a:spAutoFit/>
          </a:bodyPr>
          <a:lstStyle/>
          <a:p>
            <a:pPr>
              <a:lnSpc>
                <a:spcPct val="90000"/>
              </a:lnSpc>
            </a:pPr>
            <a:r>
              <a:rPr lang="en-US" sz="3600" dirty="0">
                <a:solidFill>
                  <a:schemeClr val="bg1"/>
                </a:solidFill>
                <a:latin typeface="Calibri" panose="020F0502020204030204" pitchFamily="34" charset="0"/>
                <a:cs typeface="Calibri" panose="020F0502020204030204" pitchFamily="34" charset="0"/>
              </a:rPr>
              <a:t>Luke 16:1-13</a:t>
            </a:r>
          </a:p>
          <a:p>
            <a:pPr>
              <a:lnSpc>
                <a:spcPct val="90000"/>
              </a:lnSpc>
            </a:pPr>
            <a:r>
              <a:rPr lang="en-US" sz="3200" dirty="0">
                <a:solidFill>
                  <a:schemeClr val="bg1"/>
                </a:solidFill>
                <a:latin typeface="Calibri" panose="020F0502020204030204" pitchFamily="34" charset="0"/>
                <a:cs typeface="Calibri" panose="020F0502020204030204" pitchFamily="34" charset="0"/>
              </a:rPr>
              <a:t>9 "And I say to you, make friends for yourselves by unrighteous mammon, that when you fail, they may receive you into an everlasting home. </a:t>
            </a:r>
          </a:p>
          <a:p>
            <a:pPr>
              <a:lnSpc>
                <a:spcPct val="90000"/>
              </a:lnSpc>
            </a:pPr>
            <a:r>
              <a:rPr lang="en-US" sz="3200" dirty="0">
                <a:solidFill>
                  <a:schemeClr val="bg1"/>
                </a:solidFill>
                <a:latin typeface="Calibri" panose="020F0502020204030204" pitchFamily="34" charset="0"/>
                <a:cs typeface="Calibri" panose="020F0502020204030204" pitchFamily="34" charset="0"/>
              </a:rPr>
              <a:t>10 He who is faithful in what is least is faithful also in much; and he who is unjust in what is least is unjust also in much. </a:t>
            </a:r>
          </a:p>
        </p:txBody>
      </p:sp>
    </p:spTree>
    <p:extLst>
      <p:ext uri="{BB962C8B-B14F-4D97-AF65-F5344CB8AC3E}">
        <p14:creationId xmlns:p14="http://schemas.microsoft.com/office/powerpoint/2010/main" val="15290623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7192CC-2510-F3D7-634D-461526E86A18}"/>
            </a:ext>
          </a:extLst>
        </p:cNvPr>
        <p:cNvGrpSpPr/>
        <p:nvPr/>
      </p:nvGrpSpPr>
      <p:grpSpPr>
        <a:xfrm>
          <a:off x="0" y="0"/>
          <a:ext cx="0" cy="0"/>
          <a:chOff x="0" y="0"/>
          <a:chExt cx="0" cy="0"/>
        </a:xfrm>
      </p:grpSpPr>
      <p:pic>
        <p:nvPicPr>
          <p:cNvPr id="3" name="Picture 2" descr="A group of men sitting at a table&#10;&#10;AI-generated content may be incorrect.">
            <a:extLst>
              <a:ext uri="{FF2B5EF4-FFF2-40B4-BE49-F238E27FC236}">
                <a16:creationId xmlns:a16="http://schemas.microsoft.com/office/drawing/2014/main" id="{32D11D62-D8A8-DCA0-C221-2C6677C76C8D}"/>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DC3DEFC8-9372-78A2-2715-EEF450454F95}"/>
              </a:ext>
            </a:extLst>
          </p:cNvPr>
          <p:cNvSpPr txBox="1"/>
          <p:nvPr/>
        </p:nvSpPr>
        <p:spPr>
          <a:xfrm>
            <a:off x="501041" y="1582340"/>
            <a:ext cx="6150280" cy="3693319"/>
          </a:xfrm>
          <a:prstGeom prst="rect">
            <a:avLst/>
          </a:prstGeom>
          <a:noFill/>
        </p:spPr>
        <p:txBody>
          <a:bodyPr wrap="square" rtlCol="0">
            <a:spAutoFit/>
          </a:bodyPr>
          <a:lstStyle/>
          <a:p>
            <a:pPr>
              <a:lnSpc>
                <a:spcPct val="90000"/>
              </a:lnSpc>
            </a:pPr>
            <a:r>
              <a:rPr lang="en-US" sz="3600" dirty="0">
                <a:solidFill>
                  <a:schemeClr val="bg1"/>
                </a:solidFill>
                <a:latin typeface="Calibri" panose="020F0502020204030204" pitchFamily="34" charset="0"/>
                <a:cs typeface="Calibri" panose="020F0502020204030204" pitchFamily="34" charset="0"/>
              </a:rPr>
              <a:t>Luke 16:1-13</a:t>
            </a:r>
          </a:p>
          <a:p>
            <a:pPr>
              <a:lnSpc>
                <a:spcPct val="90000"/>
              </a:lnSpc>
            </a:pPr>
            <a:r>
              <a:rPr lang="en-US" sz="3200" dirty="0">
                <a:solidFill>
                  <a:schemeClr val="bg1"/>
                </a:solidFill>
                <a:latin typeface="Calibri" panose="020F0502020204030204" pitchFamily="34" charset="0"/>
                <a:cs typeface="Calibri" panose="020F0502020204030204" pitchFamily="34" charset="0"/>
              </a:rPr>
              <a:t>11 Therefore if you have not been faithful in the unrighteous mammon, who will commit to your trust the true riches? </a:t>
            </a:r>
          </a:p>
          <a:p>
            <a:pPr>
              <a:lnSpc>
                <a:spcPct val="90000"/>
              </a:lnSpc>
            </a:pPr>
            <a:r>
              <a:rPr lang="en-US" sz="3200" dirty="0">
                <a:solidFill>
                  <a:schemeClr val="bg1"/>
                </a:solidFill>
                <a:latin typeface="Calibri" panose="020F0502020204030204" pitchFamily="34" charset="0"/>
                <a:cs typeface="Calibri" panose="020F0502020204030204" pitchFamily="34" charset="0"/>
              </a:rPr>
              <a:t>12 And if you have not been faithful in what is another man's, who will give you what is your own? </a:t>
            </a:r>
          </a:p>
        </p:txBody>
      </p:sp>
    </p:spTree>
    <p:extLst>
      <p:ext uri="{BB962C8B-B14F-4D97-AF65-F5344CB8AC3E}">
        <p14:creationId xmlns:p14="http://schemas.microsoft.com/office/powerpoint/2010/main" val="34557607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9CEBA4-3FC8-8B66-BFB7-EF4B387F4AB8}"/>
            </a:ext>
          </a:extLst>
        </p:cNvPr>
        <p:cNvGrpSpPr/>
        <p:nvPr/>
      </p:nvGrpSpPr>
      <p:grpSpPr>
        <a:xfrm>
          <a:off x="0" y="0"/>
          <a:ext cx="0" cy="0"/>
          <a:chOff x="0" y="0"/>
          <a:chExt cx="0" cy="0"/>
        </a:xfrm>
      </p:grpSpPr>
      <p:pic>
        <p:nvPicPr>
          <p:cNvPr id="3" name="Picture 2" descr="A group of men sitting at a table&#10;&#10;AI-generated content may be incorrect.">
            <a:extLst>
              <a:ext uri="{FF2B5EF4-FFF2-40B4-BE49-F238E27FC236}">
                <a16:creationId xmlns:a16="http://schemas.microsoft.com/office/drawing/2014/main" id="{DC95355A-CF70-9302-23B3-AF1F1D93FB43}"/>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35D7FDC5-5DE7-A09C-BA04-D7FD67F236F1}"/>
              </a:ext>
            </a:extLst>
          </p:cNvPr>
          <p:cNvSpPr txBox="1"/>
          <p:nvPr/>
        </p:nvSpPr>
        <p:spPr>
          <a:xfrm>
            <a:off x="501041" y="1803939"/>
            <a:ext cx="6150280" cy="3250121"/>
          </a:xfrm>
          <a:prstGeom prst="rect">
            <a:avLst/>
          </a:prstGeom>
          <a:noFill/>
        </p:spPr>
        <p:txBody>
          <a:bodyPr wrap="square" rtlCol="0">
            <a:spAutoFit/>
          </a:bodyPr>
          <a:lstStyle/>
          <a:p>
            <a:pPr>
              <a:lnSpc>
                <a:spcPct val="90000"/>
              </a:lnSpc>
            </a:pPr>
            <a:r>
              <a:rPr lang="en-US" sz="3600" dirty="0">
                <a:solidFill>
                  <a:schemeClr val="bg1"/>
                </a:solidFill>
                <a:latin typeface="Calibri" panose="020F0502020204030204" pitchFamily="34" charset="0"/>
                <a:cs typeface="Calibri" panose="020F0502020204030204" pitchFamily="34" charset="0"/>
              </a:rPr>
              <a:t>Luke 16:1-13</a:t>
            </a:r>
          </a:p>
          <a:p>
            <a:pPr>
              <a:lnSpc>
                <a:spcPct val="90000"/>
              </a:lnSpc>
            </a:pPr>
            <a:r>
              <a:rPr lang="en-US" sz="3200" dirty="0">
                <a:solidFill>
                  <a:schemeClr val="bg1"/>
                </a:solidFill>
                <a:latin typeface="Calibri" panose="020F0502020204030204" pitchFamily="34" charset="0"/>
                <a:cs typeface="Calibri" panose="020F0502020204030204" pitchFamily="34" charset="0"/>
              </a:rPr>
              <a:t>13 "No servant can serve two masters; for either he will hate the one and love the other, or else he will be loyal to the one and despise the other. You cannot serve God and mammon." </a:t>
            </a:r>
          </a:p>
        </p:txBody>
      </p:sp>
    </p:spTree>
    <p:extLst>
      <p:ext uri="{BB962C8B-B14F-4D97-AF65-F5344CB8AC3E}">
        <p14:creationId xmlns:p14="http://schemas.microsoft.com/office/powerpoint/2010/main" val="305288928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135</TotalTime>
  <Words>1211</Words>
  <Application>Microsoft Macintosh PowerPoint</Application>
  <PresentationFormat>Widescreen</PresentationFormat>
  <Paragraphs>72</Paragraphs>
  <Slides>35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35</vt:i4>
      </vt:variant>
    </vt:vector>
  </HeadingPairs>
  <TitlesOfParts>
    <vt:vector size="40" baseType="lpstr">
      <vt:lpstr>Aptos</vt:lpstr>
      <vt:lpstr>Aptos Display</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APCWO Media License</dc:creator>
  <cp:lastModifiedBy>APCWO Media License</cp:lastModifiedBy>
  <cp:revision>19</cp:revision>
  <dcterms:created xsi:type="dcterms:W3CDTF">2026-07-23T06:24:24Z</dcterms:created>
  <dcterms:modified xsi:type="dcterms:W3CDTF">2026-07-24T03:44:06Z</dcterms:modified>
</cp:coreProperties>
</file>