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2666B-D09C-5313-BB79-319EA2FD6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6B578-D944-1067-5D12-ED82CECE6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8AE2E-CDB0-BFDC-BFC8-D5DEE616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D77-31CA-0744-BA7D-C48BBE5CD182}" type="datetimeFigureOut">
              <a:rPr lang="en-US" smtClean="0"/>
              <a:t>7/10/26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3135B-2EF1-7B92-1B9C-C5CA0CC9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CF34D-8502-D3A2-E5E3-A910CBBF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3E4E-ACAD-B94E-925A-D3F1BE1E7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6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06A4-8F5A-01B4-05D0-5B1461AC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88A85-5217-925B-CABD-EF1704B6A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8D2B2-1A3B-3BC8-721A-D37E50FD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D77-31CA-0744-BA7D-C48BBE5CD182}" type="datetimeFigureOut">
              <a:rPr lang="en-US" smtClean="0"/>
              <a:t>7/10/26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C2988-A368-836E-876E-C3C1DEF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5B291-5EF3-8714-FF52-81C335C1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3E4E-ACAD-B94E-925A-D3F1BE1E7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7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0EEA20-136C-5722-FEA4-6B69435DD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A58A4-4407-7E11-6ED5-79F1C1414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B148C-2168-2D5A-2DAF-8E8F84F4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D77-31CA-0744-BA7D-C48BBE5CD182}" type="datetimeFigureOut">
              <a:rPr lang="en-US" smtClean="0"/>
              <a:t>7/10/26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6CD5F-03C9-B3B2-542E-C45CFBEE4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DB190-C60D-F532-D697-3F010766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3E4E-ACAD-B94E-925A-D3F1BE1E7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1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A441-63BB-DC7D-13D7-0E8CDD10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1D7C-E74C-ABD4-D8A5-421CD4AF9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FAA8E-E286-9947-8A29-EC292CCF3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D77-31CA-0744-BA7D-C48BBE5CD182}" type="datetimeFigureOut">
              <a:rPr lang="en-US" smtClean="0"/>
              <a:t>7/10/26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96569-BE7C-B1C1-7A38-C1FD2B71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9D4A3-1366-436F-5E0B-697C71FD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3E4E-ACAD-B94E-925A-D3F1BE1E7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5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A0CF-E505-29A0-1B55-93E47AD1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50F60-3628-2622-3226-21D1245F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46235-6805-B6C2-337B-16F6F989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D77-31CA-0744-BA7D-C48BBE5CD182}" type="datetimeFigureOut">
              <a:rPr lang="en-US" smtClean="0"/>
              <a:t>7/10/26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973BB-5F35-6A79-7ECA-01843753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C1572-237D-3406-ACC3-EAF691DE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3E4E-ACAD-B94E-925A-D3F1BE1E7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6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1D8AB-8FCA-228B-39F1-957FC486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2D3B2-ECC5-94B6-BD10-3155482AA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CFDE0-CBAD-6259-0BB8-0B8186036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E1960-7C25-3580-39A5-C161A51F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D77-31CA-0744-BA7D-C48BBE5CD182}" type="datetimeFigureOut">
              <a:rPr lang="en-US" smtClean="0"/>
              <a:t>7/10/26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1F67B-82D8-5201-79AF-5E43A3CE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94978-E3A3-B936-6708-D810F42E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3E4E-ACAD-B94E-925A-D3F1BE1E7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3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A908-E518-6D40-4668-765C9833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B8C86-F8EE-8CB7-5ABE-D5FC4A8BB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63DCC-A231-BB59-C0D6-090D1BBF6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7F59B-38F1-19A4-6674-80FD91C69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673485-210F-720A-B5FF-D8EE51C68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210654-0885-BFE7-B5BC-174F75C3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D77-31CA-0744-BA7D-C48BBE5CD182}" type="datetimeFigureOut">
              <a:rPr lang="en-US" smtClean="0"/>
              <a:t>7/10/26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109C2-2DCF-C5A6-7A4D-63F9A9AD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979BD7-4283-4ED1-4171-0081E026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3E4E-ACAD-B94E-925A-D3F1BE1E7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4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4C310-A7DC-BEA5-D343-65B212FE2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B2B6E1-088C-423A-8A80-0E065B39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D77-31CA-0744-BA7D-C48BBE5CD182}" type="datetimeFigureOut">
              <a:rPr lang="en-US" smtClean="0"/>
              <a:t>7/10/26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F35BC-E715-7662-1311-CC36D3D9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A17FA-19E4-AFA2-67AF-FD68ECD1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3E4E-ACAD-B94E-925A-D3F1BE1E7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2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1045F-3EA3-3703-709C-ACEC60F3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D77-31CA-0744-BA7D-C48BBE5CD182}" type="datetimeFigureOut">
              <a:rPr lang="en-US" smtClean="0"/>
              <a:t>7/10/26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670FE-B4B1-D7CD-9A28-0B87FCDC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3AD69-B28D-7068-8806-52CD06451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3E4E-ACAD-B94E-925A-D3F1BE1E7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7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8030-7A79-96E5-86E0-3B05597AB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540B6-7329-5CFF-79DF-DDF7B272E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837E1-DC6D-2C8E-C34B-5A7885860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CE61E-E562-6142-7CD8-CDADED22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D77-31CA-0744-BA7D-C48BBE5CD182}" type="datetimeFigureOut">
              <a:rPr lang="en-US" smtClean="0"/>
              <a:t>7/10/26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38018-3D6D-9F51-C150-CE2A58094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B4601-F5CC-BD1A-43B0-3CDB2FAE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3E4E-ACAD-B94E-925A-D3F1BE1E7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0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AA653-C5B6-52E1-F6F9-99B8F831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41F2E2-8A52-5583-8B5A-6CDFD5D6B1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BC747-B3CB-F7C3-4869-BA08A5776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5FF5E-3ED2-FE24-302F-7330E202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D77-31CA-0744-BA7D-C48BBE5CD182}" type="datetimeFigureOut">
              <a:rPr lang="en-US" smtClean="0"/>
              <a:t>7/10/26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5D072-7AE7-D17D-C4D9-7DDB13E7E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39817-8E99-50BB-2BA2-686E4200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3E4E-ACAD-B94E-925A-D3F1BE1E7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1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91176-0738-C62D-2AA0-491F8FAA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2F7EC-48C1-3FEC-E9F3-ED553BB9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C0F04-B752-5AE5-3A28-CDBC262DD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F5FD77-31CA-0744-BA7D-C48BBE5CD182}" type="datetimeFigureOut">
              <a:rPr lang="en-US" smtClean="0"/>
              <a:t>7/10/26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D766C-378D-5624-9DAD-E15D5CF98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A0CA6-0268-4458-816B-32B9E7B72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FC3E4E-ACAD-B94E-925A-D3F1BE1E7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E17B189F-0F79-E9DD-3AE3-EB1ACE93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05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1CC74-1EF7-A9A6-5DCF-FF579630E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05167042-449E-C993-669D-1E2E59427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3A8A5A-E18A-0483-9BB7-73B40575406D}"/>
              </a:ext>
            </a:extLst>
          </p:cNvPr>
          <p:cNvSpPr txBox="1"/>
          <p:nvPr/>
        </p:nvSpPr>
        <p:spPr>
          <a:xfrm>
            <a:off x="576193" y="889843"/>
            <a:ext cx="59373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25:14-30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(See also Luke 19:11-27)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'For to everyone who has, more will be given, and he will have abundance; but from him who does not have, even what he has will be taken away.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And cast the unprofitable servant into the outer darkness. There will be weeping and gnashing of teeth.' </a:t>
            </a:r>
          </a:p>
        </p:txBody>
      </p:sp>
    </p:spTree>
    <p:extLst>
      <p:ext uri="{BB962C8B-B14F-4D97-AF65-F5344CB8AC3E}">
        <p14:creationId xmlns:p14="http://schemas.microsoft.com/office/powerpoint/2010/main" val="54710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9A5CA-A18F-E705-E5E6-CB9ADBB56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84D9C286-650C-6370-045F-6CCB248E1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F12902-9925-4D58-5136-79BDDBE27AA8}"/>
              </a:ext>
            </a:extLst>
          </p:cNvPr>
          <p:cNvSpPr txBox="1"/>
          <p:nvPr/>
        </p:nvSpPr>
        <p:spPr>
          <a:xfrm>
            <a:off x="801665" y="2634936"/>
            <a:ext cx="587470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EIGHT LESSONS ON STEWARDSHIP FROM THE PARABLE OF THE TALENTS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2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489B1-D6C4-DE12-5EBF-FA429DAFA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9E709408-0285-8B21-A650-553D1C7A5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C071F6-804D-51D8-1EFA-8037C7711A55}"/>
              </a:ext>
            </a:extLst>
          </p:cNvPr>
          <p:cNvSpPr txBox="1"/>
          <p:nvPr/>
        </p:nvSpPr>
        <p:spPr>
          <a:xfrm>
            <a:off x="701457" y="2884235"/>
            <a:ext cx="587470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GOD ENTRUSTS US WITH GIFTS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3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9FCAA-6683-9985-247B-881928803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CC655988-16F9-5181-2191-77708C3F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7D29C5-D557-AA8B-BE5E-4654B1D660C7}"/>
              </a:ext>
            </a:extLst>
          </p:cNvPr>
          <p:cNvSpPr txBox="1"/>
          <p:nvPr/>
        </p:nvSpPr>
        <p:spPr>
          <a:xfrm>
            <a:off x="638827" y="2884235"/>
            <a:ext cx="587470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USE WHAT YOU HAVE BEEN GIVEN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08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FAF7E-7F89-16F2-9613-6CAE7147F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B95E5C01-4342-348F-9681-46BB9BDDF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EBF1EF-96B0-4A40-E2D4-4F2833F27A0F}"/>
              </a:ext>
            </a:extLst>
          </p:cNvPr>
          <p:cNvSpPr txBox="1"/>
          <p:nvPr/>
        </p:nvSpPr>
        <p:spPr>
          <a:xfrm>
            <a:off x="688930" y="3133534"/>
            <a:ext cx="637574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OPERATE IN FAITH, NOT FEAR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00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5B222-B299-AC94-B027-2FE692AC9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3993DEEA-4896-FFE6-6AC1-8CD29056A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934471-102E-4AF6-655B-2AC801800613}"/>
              </a:ext>
            </a:extLst>
          </p:cNvPr>
          <p:cNvSpPr txBox="1"/>
          <p:nvPr/>
        </p:nvSpPr>
        <p:spPr>
          <a:xfrm>
            <a:off x="688930" y="3133534"/>
            <a:ext cx="637574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GOD WANTS US TO GROW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8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C48FF-E0C7-C4B2-C501-4E2333451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2A90A9E6-5705-070B-71D8-3C8DB8468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44ED1D-C778-70C7-43E1-F1D707117E93}"/>
              </a:ext>
            </a:extLst>
          </p:cNvPr>
          <p:cNvSpPr txBox="1"/>
          <p:nvPr/>
        </p:nvSpPr>
        <p:spPr>
          <a:xfrm>
            <a:off x="688930" y="3133534"/>
            <a:ext cx="637574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INVEST TO BE PROFITABLE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58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5C68D-0837-B67F-CF82-66F2CB2A3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66FBE500-1F81-61FC-DAE0-E1DE527C9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D87A8A-DDF8-D991-C590-37C73C510975}"/>
              </a:ext>
            </a:extLst>
          </p:cNvPr>
          <p:cNvSpPr txBox="1"/>
          <p:nvPr/>
        </p:nvSpPr>
        <p:spPr>
          <a:xfrm>
            <a:off x="676404" y="2884235"/>
            <a:ext cx="637574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BE FAITHFUL AND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PROFITABLE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6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8202F-2FA4-3D3B-BEA5-D6F082C7E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502615A6-D266-33AE-037B-DD4CE6746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2591DD-F24D-CB1F-875F-F906E92E807F}"/>
              </a:ext>
            </a:extLst>
          </p:cNvPr>
          <p:cNvSpPr txBox="1"/>
          <p:nvPr/>
        </p:nvSpPr>
        <p:spPr>
          <a:xfrm>
            <a:off x="676404" y="2884235"/>
            <a:ext cx="637574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EVERYONE WILL BE HELD ACCOUNTABLE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10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867A8-CB83-5CCF-5AEB-E5736D57D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8EA1814A-BCBB-61D0-EC87-A0B1FE4FD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089AAB-C113-8748-B4C7-5387D4E7A49E}"/>
              </a:ext>
            </a:extLst>
          </p:cNvPr>
          <p:cNvSpPr txBox="1"/>
          <p:nvPr/>
        </p:nvSpPr>
        <p:spPr>
          <a:xfrm>
            <a:off x="688930" y="2634936"/>
            <a:ext cx="637574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FAITHFULNESS AND PROFITABILITY ARE REWARDED WITH INCREASE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5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04330-02C3-18AF-E398-CF7B3CED6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32C330A5-9486-F5E4-D26C-A56968D2D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4FFF03-080D-5B02-997F-B811FCD21993}"/>
              </a:ext>
            </a:extLst>
          </p:cNvPr>
          <p:cNvSpPr txBox="1"/>
          <p:nvPr/>
        </p:nvSpPr>
        <p:spPr>
          <a:xfrm>
            <a:off x="739035" y="3008274"/>
            <a:ext cx="587470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Parable of the Talents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030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CF579-A922-EBDD-D25B-CF8F21BB8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AFF07E15-DF82-B8E7-5417-328ACAB31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213C79-222F-C770-924C-D816C53269E2}"/>
              </a:ext>
            </a:extLst>
          </p:cNvPr>
          <p:cNvSpPr txBox="1"/>
          <p:nvPr/>
        </p:nvSpPr>
        <p:spPr>
          <a:xfrm>
            <a:off x="764085" y="2884235"/>
            <a:ext cx="747804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KINGDOM LAW OF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STEWARDSHIP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29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E7686-6EEE-8410-FC29-3CBFA8BF7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B9084AEE-5807-7A3C-B0D4-20594B316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508452-6DA9-CA1A-98DC-EEABBDA22802}"/>
              </a:ext>
            </a:extLst>
          </p:cNvPr>
          <p:cNvSpPr txBox="1"/>
          <p:nvPr/>
        </p:nvSpPr>
        <p:spPr>
          <a:xfrm>
            <a:off x="801663" y="2634936"/>
            <a:ext cx="612523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To whom much is given, much will be required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(Luke 12:48)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83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FA868-8047-2712-DBCD-D085EB4B5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5424A057-DF40-9E70-0B0E-9F5E5C109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B97C50-8398-7369-7E18-908D14EB421A}"/>
              </a:ext>
            </a:extLst>
          </p:cNvPr>
          <p:cNvSpPr txBox="1"/>
          <p:nvPr/>
        </p:nvSpPr>
        <p:spPr>
          <a:xfrm>
            <a:off x="776611" y="2385637"/>
            <a:ext cx="586218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To everyone who has, more will be given, and he will have abundance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(Matthew 25:29)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859B5-FF2A-B604-CD07-EDE69FCFE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FCF9C6BF-6752-27E7-8CDF-543C08A0B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03D1D-F42E-5824-D504-4D6AB13974FB}"/>
              </a:ext>
            </a:extLst>
          </p:cNvPr>
          <p:cNvSpPr txBox="1"/>
          <p:nvPr/>
        </p:nvSpPr>
        <p:spPr>
          <a:xfrm>
            <a:off x="626300" y="668244"/>
            <a:ext cx="5899760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25:14-30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(See also Luke 19:11-27)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"For the kingdom of heaven is like a man traveling to a far country, who called his own servants and delivered his goods to them.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And to one he gave five talents, to another two, and to another one, to each according to his own ability; and immediately he went on a journey. </a:t>
            </a:r>
          </a:p>
        </p:txBody>
      </p:sp>
    </p:spTree>
    <p:extLst>
      <p:ext uri="{BB962C8B-B14F-4D97-AF65-F5344CB8AC3E}">
        <p14:creationId xmlns:p14="http://schemas.microsoft.com/office/powerpoint/2010/main" val="185321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603A8-A810-F94B-EE81-983B2E7A8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7714876D-CA47-8F6C-7FA7-D5C8199F4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3C162A-ABA1-6790-8316-47B013E34615}"/>
              </a:ext>
            </a:extLst>
          </p:cNvPr>
          <p:cNvSpPr txBox="1"/>
          <p:nvPr/>
        </p:nvSpPr>
        <p:spPr>
          <a:xfrm>
            <a:off x="588722" y="668244"/>
            <a:ext cx="6037548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25:14-30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(See also Luke 19:11-27)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Then he who had received the five talents went and traded with them, and made another five talents.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And likewise he who had received two gained two more also.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But he who had received one went and dug in the ground, and hid his lord's money. </a:t>
            </a:r>
          </a:p>
        </p:txBody>
      </p:sp>
    </p:spTree>
    <p:extLst>
      <p:ext uri="{BB962C8B-B14F-4D97-AF65-F5344CB8AC3E}">
        <p14:creationId xmlns:p14="http://schemas.microsoft.com/office/powerpoint/2010/main" val="321315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6328C-C7C4-8098-C980-E0A734C08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4D7C680B-AEC8-A952-E37C-F418B542A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4F1D7-D0EF-AC53-080D-A469CBC95431}"/>
              </a:ext>
            </a:extLst>
          </p:cNvPr>
          <p:cNvSpPr txBox="1"/>
          <p:nvPr/>
        </p:nvSpPr>
        <p:spPr>
          <a:xfrm>
            <a:off x="626297" y="889843"/>
            <a:ext cx="5824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25:14-30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(See also Luke 19:11-27)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After a long time the lord of those servants came and settled accounts with them.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"So he who had received five talents came and brought five other talents, saying, 'Lord, you delivered to me five talents; look, I have gained five more talents besides them.' </a:t>
            </a:r>
          </a:p>
        </p:txBody>
      </p:sp>
    </p:spTree>
    <p:extLst>
      <p:ext uri="{BB962C8B-B14F-4D97-AF65-F5344CB8AC3E}">
        <p14:creationId xmlns:p14="http://schemas.microsoft.com/office/powerpoint/2010/main" val="196089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7D184-C0FE-BB22-7DDC-F1E40C2C3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6CDF8FE8-1500-9650-9BD3-597E79629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3A412D-CB34-ADA9-19F4-25DD7D98D64D}"/>
              </a:ext>
            </a:extLst>
          </p:cNvPr>
          <p:cNvSpPr txBox="1"/>
          <p:nvPr/>
        </p:nvSpPr>
        <p:spPr>
          <a:xfrm>
            <a:off x="576193" y="446645"/>
            <a:ext cx="5824607" cy="596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25:14-30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(See also Luke 19:11-27)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His lord said to him, 'Well done, good and faithful servant; you were faithful over a few things, I will make you ruler over many things. Enter into the joy of your lord.'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He also who had received two talents came and said, 'Lord, you delivered to me two talents; look, I have gained two more talents besides them.' </a:t>
            </a:r>
          </a:p>
        </p:txBody>
      </p:sp>
    </p:spTree>
    <p:extLst>
      <p:ext uri="{BB962C8B-B14F-4D97-AF65-F5344CB8AC3E}">
        <p14:creationId xmlns:p14="http://schemas.microsoft.com/office/powerpoint/2010/main" val="218520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1230D-2102-2266-6C22-B7F8427EC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69C034D7-2A21-5321-13BF-0197B4829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D7A3CE-2723-6DFE-F5AA-4E443B8B1B32}"/>
              </a:ext>
            </a:extLst>
          </p:cNvPr>
          <p:cNvSpPr txBox="1"/>
          <p:nvPr/>
        </p:nvSpPr>
        <p:spPr>
          <a:xfrm>
            <a:off x="463459" y="225046"/>
            <a:ext cx="5937341" cy="640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25:14-30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(See also Luke 19:11-27)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His lord said to him, 'Well done, good and faithful servant; you have been faithful over a few things, I will make you ruler over many things. Enter into the joy of your lord.'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"Then he who had received the one talent came and said, 'Lord, I knew you to be a hard man, reaping where you have not sown, and gathering where you have not scattered seed. </a:t>
            </a:r>
          </a:p>
        </p:txBody>
      </p:sp>
    </p:spTree>
    <p:extLst>
      <p:ext uri="{BB962C8B-B14F-4D97-AF65-F5344CB8AC3E}">
        <p14:creationId xmlns:p14="http://schemas.microsoft.com/office/powerpoint/2010/main" val="366809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F7CC0-CA4F-2E20-733B-0C55364F3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DD44CE70-88A0-F0D3-DA4A-CB6C05AE6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896C6-C45F-DB17-A29B-5E81E466DED8}"/>
              </a:ext>
            </a:extLst>
          </p:cNvPr>
          <p:cNvSpPr txBox="1"/>
          <p:nvPr/>
        </p:nvSpPr>
        <p:spPr>
          <a:xfrm>
            <a:off x="538615" y="889843"/>
            <a:ext cx="59373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25:14-30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(See also Luke 19:11-27)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And I was afraid, and went and hid your talent in the ground. Look, there you have what is yours.'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"But his lord answered and said to him, 'You wicked and lazy servant, you knew that I reap where I have not sown, and gather where I have not scattered seed. </a:t>
            </a:r>
          </a:p>
        </p:txBody>
      </p:sp>
    </p:spTree>
    <p:extLst>
      <p:ext uri="{BB962C8B-B14F-4D97-AF65-F5344CB8AC3E}">
        <p14:creationId xmlns:p14="http://schemas.microsoft.com/office/powerpoint/2010/main" val="233258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188F6-4134-EE49-209A-2691FCD10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8A22C878-01B2-18C0-C99C-FFBF24651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330EEF-C328-0978-FA11-4F1AF7C8B55E}"/>
              </a:ext>
            </a:extLst>
          </p:cNvPr>
          <p:cNvSpPr txBox="1"/>
          <p:nvPr/>
        </p:nvSpPr>
        <p:spPr>
          <a:xfrm>
            <a:off x="563667" y="1111442"/>
            <a:ext cx="5937341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25:14-30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(See also Luke 19:11-27)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So you ought to have deposited my money with the bankers, and at my coming I would have received back my own with interest.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So take the talent from him, and give it to him who has ten talents. </a:t>
            </a:r>
          </a:p>
        </p:txBody>
      </p:sp>
    </p:spTree>
    <p:extLst>
      <p:ext uri="{BB962C8B-B14F-4D97-AF65-F5344CB8AC3E}">
        <p14:creationId xmlns:p14="http://schemas.microsoft.com/office/powerpoint/2010/main" val="801741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666</Words>
  <Application>Microsoft Macintosh PowerPoint</Application>
  <PresentationFormat>Widescreen</PresentationFormat>
  <Paragraphs>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APCWO Media License</dc:creator>
  <cp:lastModifiedBy>APCWO Media License</cp:lastModifiedBy>
  <cp:revision>45</cp:revision>
  <dcterms:created xsi:type="dcterms:W3CDTF">2026-06-25T12:52:59Z</dcterms:created>
  <dcterms:modified xsi:type="dcterms:W3CDTF">2026-07-10T04:50:47Z</dcterms:modified>
</cp:coreProperties>
</file>