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DE79-6B09-6C5A-0DFA-E7E35F1D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A3AD63-C46A-3D44-8F5E-9D1B0E435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14722-3D5A-F744-E064-FA6EFD46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388B-523D-7242-A137-8611B671CA8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7AD17-2A96-D859-A914-43A5C928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C3AE6-6656-8C8A-D4D3-0E2EA499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01A3-052A-B94B-BB82-2C27E3AA7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5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93CD-4E37-9D35-F3D0-F6F0D08FB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D8B4F-02E0-CB3A-1162-8F8A787C5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BD8F-A9CD-9358-C1AF-A24997CA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388B-523D-7242-A137-8611B671CA8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4EED5-55D9-226C-47DD-97D7FFBC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1A62D-FE84-05E7-67CA-2424AA6F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01A3-052A-B94B-BB82-2C27E3AA7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0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467183-DF62-4FCF-FDF3-7A1CF570B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B1C80-E40C-CCAF-6956-8F4AC6972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1727E-C110-545D-1B07-7FD5E8DF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388B-523D-7242-A137-8611B671CA8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39509-1032-13A4-7A4F-1A4BCCC7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4E8A3-875F-783C-2B94-7C1AF2BD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01A3-052A-B94B-BB82-2C27E3AA7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7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C62B3-8D1B-5ADF-C3DA-789CB7BF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69434-206B-EB46-0114-A6509BB3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D3F6A-0D17-1E9B-2AD3-B49DC47E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388B-523D-7242-A137-8611B671CA8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206F4-55F4-2F3D-BE07-F0C5BEC5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36596-C9E0-3DE3-5CB6-DE502A15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01A3-052A-B94B-BB82-2C27E3AA7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9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338F0-7E55-590F-5F33-720B6C89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0ACEE-3D7E-5220-C28D-06B867683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EF277-1A05-7488-5C80-5CC0BC16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388B-523D-7242-A137-8611B671CA8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BA37F-E82C-33C6-A677-70134E4E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1E21F-C62C-2F2F-6993-57F750A9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01A3-052A-B94B-BB82-2C27E3AA7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9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D459-757A-6A97-5640-F74CD0C2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7621F-F1F3-BF92-1493-E73067C48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FEF35-E8CF-2E6A-2473-B34A21182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7D964-F38D-CDCF-AD16-447367C1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388B-523D-7242-A137-8611B671CA8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D5696-E25C-5001-5B8A-C8B253A5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9551C-CAB0-870C-6F11-31FEEE1B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01A3-052A-B94B-BB82-2C27E3AA7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6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B849-1925-D08E-45AA-5012B2C1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CF3AF-0D60-0102-D4EE-34CFF36A8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2633B-CC55-E4E4-F58F-511F45BEC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68F81-9DEB-0727-ABC5-7E4FC6416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E30B5-72F7-C484-6D80-CB21E70A3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6A0BE-39AA-FFCA-0ECE-90A6497C2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388B-523D-7242-A137-8611B671CA8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4AC46-EDF8-ADFA-4285-D927A1F0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87980-01F5-D1AC-BEF9-28E25093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01A3-052A-B94B-BB82-2C27E3AA7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BD98-C857-678F-0A06-E442DAED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5B8BC-BC24-1312-75B0-B9931DE7E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388B-523D-7242-A137-8611B671CA8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2EDA4-B7A8-4CE1-D3F4-5B8A6707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59474-0006-BB2F-856B-69FCE00F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01A3-052A-B94B-BB82-2C27E3AA7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0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EBC7DA-F84B-1AE1-415F-D330666A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388B-523D-7242-A137-8611B671CA8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1BF27-25FE-97D0-7D4C-DE4EB8F7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BEB5-DA76-4B62-35AB-D4068F9D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01A3-052A-B94B-BB82-2C27E3AA7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C3494-D93B-B091-3A65-F3FF259C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8BE14-2814-0153-66D1-CE7EB2840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777E1-6377-8F39-07FD-B7E14153D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CEA4D-8071-D608-B3D6-5C356B8C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388B-523D-7242-A137-8611B671CA8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3090F-D2D5-0478-2209-AE00D4B1A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23DE5-84AB-038C-F676-4D4B6A15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01A3-052A-B94B-BB82-2C27E3AA7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B68D-F21F-481C-DC04-0EFE9943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2DC74-DA1A-801A-C2F0-1EA66FCDD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4F6A9-6C49-EDAB-E10C-034284822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1AC69-4AC0-1A7F-C6B6-03C48A1C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388B-523D-7242-A137-8611B671CA8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EA885-FB98-F05B-3D0E-1906E452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5BA08-0C8C-4556-3C83-630AD8C8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01A3-052A-B94B-BB82-2C27E3AA7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6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67689-66FB-4DB2-32A3-A7ED4184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3FB6-B3E6-BFA2-64EC-8C53F5EA0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3E33F-5A9B-16EA-3E90-93BE08A52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CC388B-523D-7242-A137-8611B671CA8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8B17-2741-F48E-1CA6-2535CB6C6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0CE6B-EEDA-AFCC-25CC-9D10429B5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8101A3-052A-B94B-BB82-2C27E3AA7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6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hand holding a book&#10;&#10;AI-generated content may be incorrect.">
            <a:extLst>
              <a:ext uri="{FF2B5EF4-FFF2-40B4-BE49-F238E27FC236}">
                <a16:creationId xmlns:a16="http://schemas.microsoft.com/office/drawing/2014/main" id="{9697BE33-5A6D-D48D-DB55-1C0CB1D50D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6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056C4-9F77-BD3E-567E-636E13564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holding a book&#10;&#10;AI-generated content may be incorrect.">
            <a:extLst>
              <a:ext uri="{FF2B5EF4-FFF2-40B4-BE49-F238E27FC236}">
                <a16:creationId xmlns:a16="http://schemas.microsoft.com/office/drawing/2014/main" id="{BE6C3C25-3139-F63F-8D86-AAD25334F9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25296C-79A3-EC22-50F5-787960D98F08}"/>
              </a:ext>
            </a:extLst>
          </p:cNvPr>
          <p:cNvSpPr txBox="1"/>
          <p:nvPr/>
        </p:nvSpPr>
        <p:spPr>
          <a:xfrm>
            <a:off x="601249" y="2025539"/>
            <a:ext cx="6300592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 18:2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is my rock and my fortress and my deliverer; My God, my strength, in whom I will trust; My shield and the horn of my salvation, my stronghold.</a:t>
            </a:r>
          </a:p>
        </p:txBody>
      </p:sp>
    </p:spTree>
    <p:extLst>
      <p:ext uri="{BB962C8B-B14F-4D97-AF65-F5344CB8AC3E}">
        <p14:creationId xmlns:p14="http://schemas.microsoft.com/office/powerpoint/2010/main" val="304147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4291C-9ECE-62E7-4E04-D18F8F1D9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holding a book&#10;&#10;AI-generated content may be incorrect.">
            <a:extLst>
              <a:ext uri="{FF2B5EF4-FFF2-40B4-BE49-F238E27FC236}">
                <a16:creationId xmlns:a16="http://schemas.microsoft.com/office/drawing/2014/main" id="{6DDEBFC0-46E6-81BB-3183-6E6EEA8D4B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31560A-7BDE-1655-E94D-175B7ADEBACF}"/>
              </a:ext>
            </a:extLst>
          </p:cNvPr>
          <p:cNvSpPr txBox="1"/>
          <p:nvPr/>
        </p:nvSpPr>
        <p:spPr>
          <a:xfrm>
            <a:off x="776613" y="2690336"/>
            <a:ext cx="6012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 23:1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is my shepherd; I shall not want. </a:t>
            </a:r>
          </a:p>
        </p:txBody>
      </p:sp>
    </p:spTree>
    <p:extLst>
      <p:ext uri="{BB962C8B-B14F-4D97-AF65-F5344CB8AC3E}">
        <p14:creationId xmlns:p14="http://schemas.microsoft.com/office/powerpoint/2010/main" val="143882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26A70-1432-3743-5F9B-B4BF9A163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holding a book&#10;&#10;AI-generated content may be incorrect.">
            <a:extLst>
              <a:ext uri="{FF2B5EF4-FFF2-40B4-BE49-F238E27FC236}">
                <a16:creationId xmlns:a16="http://schemas.microsoft.com/office/drawing/2014/main" id="{4CC618E0-9C18-E3FF-0EDF-81FFD4C521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AFD25-C163-90B2-D3A1-FF9E4620E34C}"/>
              </a:ext>
            </a:extLst>
          </p:cNvPr>
          <p:cNvSpPr txBox="1"/>
          <p:nvPr/>
        </p:nvSpPr>
        <p:spPr>
          <a:xfrm>
            <a:off x="764087" y="1976352"/>
            <a:ext cx="6012493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 27:1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is my light and my salvation; Whom shall I fear? The LORD is the strength of my life; Of whom shall I be afraid? </a:t>
            </a:r>
          </a:p>
        </p:txBody>
      </p:sp>
    </p:spTree>
    <p:extLst>
      <p:ext uri="{BB962C8B-B14F-4D97-AF65-F5344CB8AC3E}">
        <p14:creationId xmlns:p14="http://schemas.microsoft.com/office/powerpoint/2010/main" val="2456705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7C52D-5891-7FDB-DFE5-A5B418D71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holding a book&#10;&#10;AI-generated content may be incorrect.">
            <a:extLst>
              <a:ext uri="{FF2B5EF4-FFF2-40B4-BE49-F238E27FC236}">
                <a16:creationId xmlns:a16="http://schemas.microsoft.com/office/drawing/2014/main" id="{B61E370D-DC01-54C5-BB03-DEB0DF37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E7CE7-0472-0D23-95DB-0D5691128793}"/>
              </a:ext>
            </a:extLst>
          </p:cNvPr>
          <p:cNvSpPr txBox="1"/>
          <p:nvPr/>
        </p:nvSpPr>
        <p:spPr>
          <a:xfrm>
            <a:off x="764087" y="2025539"/>
            <a:ext cx="6012493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 28:7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is my strength and my shield; My heart trusted in Him, and I am helped; Therefore my heart greatly rejoices, And with my song I will praise Him.</a:t>
            </a:r>
          </a:p>
        </p:txBody>
      </p:sp>
    </p:spTree>
    <p:extLst>
      <p:ext uri="{BB962C8B-B14F-4D97-AF65-F5344CB8AC3E}">
        <p14:creationId xmlns:p14="http://schemas.microsoft.com/office/powerpoint/2010/main" val="256200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1E310-2926-6FF0-797F-62B157AC2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holding a book&#10;&#10;AI-generated content may be incorrect.">
            <a:extLst>
              <a:ext uri="{FF2B5EF4-FFF2-40B4-BE49-F238E27FC236}">
                <a16:creationId xmlns:a16="http://schemas.microsoft.com/office/drawing/2014/main" id="{22FEE995-B306-D3FC-C703-AFDDA8D08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A16A3B-46D4-3D6C-BBC8-4520D2BCDB07}"/>
              </a:ext>
            </a:extLst>
          </p:cNvPr>
          <p:cNvSpPr txBox="1"/>
          <p:nvPr/>
        </p:nvSpPr>
        <p:spPr>
          <a:xfrm>
            <a:off x="764087" y="2468737"/>
            <a:ext cx="5824603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 91:2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will say of the LORD, "He is my refuge and my fortress; My God, in Him I will trust." </a:t>
            </a:r>
          </a:p>
        </p:txBody>
      </p:sp>
    </p:spTree>
    <p:extLst>
      <p:ext uri="{BB962C8B-B14F-4D97-AF65-F5344CB8AC3E}">
        <p14:creationId xmlns:p14="http://schemas.microsoft.com/office/powerpoint/2010/main" val="228976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107BC-45BD-E367-BF4A-806D483F3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holding a book&#10;&#10;AI-generated content may be incorrect.">
            <a:extLst>
              <a:ext uri="{FF2B5EF4-FFF2-40B4-BE49-F238E27FC236}">
                <a16:creationId xmlns:a16="http://schemas.microsoft.com/office/drawing/2014/main" id="{B55FF60E-D3E8-3B6D-372F-1D565E7853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C91FE4-5088-7930-DCE5-88ADAB5BBCBC}"/>
              </a:ext>
            </a:extLst>
          </p:cNvPr>
          <p:cNvSpPr txBox="1"/>
          <p:nvPr/>
        </p:nvSpPr>
        <p:spPr>
          <a:xfrm>
            <a:off x="764087" y="2468737"/>
            <a:ext cx="5824603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 118:14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is my strength and song, And He has become my salvation.</a:t>
            </a:r>
          </a:p>
        </p:txBody>
      </p:sp>
    </p:spTree>
    <p:extLst>
      <p:ext uri="{BB962C8B-B14F-4D97-AF65-F5344CB8AC3E}">
        <p14:creationId xmlns:p14="http://schemas.microsoft.com/office/powerpoint/2010/main" val="3895478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EFDF2-B001-3944-1925-DC045F525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holding a book&#10;&#10;AI-generated content may be incorrect.">
            <a:extLst>
              <a:ext uri="{FF2B5EF4-FFF2-40B4-BE49-F238E27FC236}">
                <a16:creationId xmlns:a16="http://schemas.microsoft.com/office/drawing/2014/main" id="{2C8D4A97-FFF7-457A-A34E-3DAA9C32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044A6A-3525-FEC1-AEFF-DBDEFD201381}"/>
              </a:ext>
            </a:extLst>
          </p:cNvPr>
          <p:cNvSpPr txBox="1"/>
          <p:nvPr/>
        </p:nvSpPr>
        <p:spPr>
          <a:xfrm>
            <a:off x="713983" y="1139142"/>
            <a:ext cx="5824603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13:5,6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Let your conduct be without covetousness; be content with such things as you have. For He Himself has said, "I WILL NEVER LEAVE YOU NOR FORSAKE YOU."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So we may boldly say: "THE LORD IS MY HELPER; I WILL NOT FEAR. WHAT CAN MAN DO TO ME?"</a:t>
            </a:r>
          </a:p>
        </p:txBody>
      </p:sp>
    </p:spTree>
    <p:extLst>
      <p:ext uri="{BB962C8B-B14F-4D97-AF65-F5344CB8AC3E}">
        <p14:creationId xmlns:p14="http://schemas.microsoft.com/office/powerpoint/2010/main" val="35828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FAC17-49B1-612C-46E6-57F6FF0F6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holding a book&#10;&#10;AI-generated content may be incorrect.">
            <a:extLst>
              <a:ext uri="{FF2B5EF4-FFF2-40B4-BE49-F238E27FC236}">
                <a16:creationId xmlns:a16="http://schemas.microsoft.com/office/drawing/2014/main" id="{1CDF16CF-4758-0204-50DD-A0657D5752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01C904-6A7F-06B1-C524-56E84F6ADA3E}"/>
              </a:ext>
            </a:extLst>
          </p:cNvPr>
          <p:cNvSpPr txBox="1"/>
          <p:nvPr/>
        </p:nvSpPr>
        <p:spPr>
          <a:xfrm>
            <a:off x="764087" y="2505206"/>
            <a:ext cx="587470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DECLARING WHO GOD IS AND HIS PROMISES, LEADS US TO ENCOUNTERING GOD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45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4D4FF-415D-F243-3406-334DEA1BE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holding a book&#10;&#10;AI-generated content may be incorrect.">
            <a:extLst>
              <a:ext uri="{FF2B5EF4-FFF2-40B4-BE49-F238E27FC236}">
                <a16:creationId xmlns:a16="http://schemas.microsoft.com/office/drawing/2014/main" id="{9B0708AB-4632-9EA3-B592-2E877796A6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6CB877-64BB-277A-54CB-D8CD402C04AA}"/>
              </a:ext>
            </a:extLst>
          </p:cNvPr>
          <p:cNvSpPr txBox="1"/>
          <p:nvPr/>
        </p:nvSpPr>
        <p:spPr>
          <a:xfrm>
            <a:off x="751561" y="2958170"/>
            <a:ext cx="587470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IN SCRIPTURE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3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B04330-02C3-18AF-E398-CF7B3CED6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hand holding a book&#10;&#10;AI-generated content may be incorrect.">
            <a:extLst>
              <a:ext uri="{FF2B5EF4-FFF2-40B4-BE49-F238E27FC236}">
                <a16:creationId xmlns:a16="http://schemas.microsoft.com/office/drawing/2014/main" id="{9E842FEE-8431-82C9-EBE9-777A33C99F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9C7742-88D9-D855-537E-671C448AD835}"/>
              </a:ext>
            </a:extLst>
          </p:cNvPr>
          <p:cNvSpPr txBox="1"/>
          <p:nvPr/>
        </p:nvSpPr>
        <p:spPr>
          <a:xfrm>
            <a:off x="713982" y="2480153"/>
            <a:ext cx="587470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MUST BE IN AGREEMENT WITH GOD IF WE ARE TO WALK WITH HIM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03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11450-CA18-6EE6-A370-130647879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holding a book&#10;&#10;AI-generated content may be incorrect.">
            <a:extLst>
              <a:ext uri="{FF2B5EF4-FFF2-40B4-BE49-F238E27FC236}">
                <a16:creationId xmlns:a16="http://schemas.microsoft.com/office/drawing/2014/main" id="{5EA3FA62-3BB0-3F8E-6219-33EAE74F48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B6B0F-A355-0003-E15B-61AAFBB8663E}"/>
              </a:ext>
            </a:extLst>
          </p:cNvPr>
          <p:cNvSpPr txBox="1"/>
          <p:nvPr/>
        </p:nvSpPr>
        <p:spPr>
          <a:xfrm>
            <a:off x="638826" y="695944"/>
            <a:ext cx="6137755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Amos 3:1-3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Hear this word that the LORD has spoken against you, O children of Israel, against the whole family which I brought up from the land of Egypt, saying: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"You only have I known of all the families of the earth; Therefore I will punish you for all your iniquities."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Can two walk together, unless they are agreed? </a:t>
            </a:r>
          </a:p>
        </p:txBody>
      </p:sp>
    </p:spTree>
    <p:extLst>
      <p:ext uri="{BB962C8B-B14F-4D97-AF65-F5344CB8AC3E}">
        <p14:creationId xmlns:p14="http://schemas.microsoft.com/office/powerpoint/2010/main" val="39710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1FE27-C7E1-5980-3738-71A6A2769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holding a book&#10;&#10;AI-generated content may be incorrect.">
            <a:extLst>
              <a:ext uri="{FF2B5EF4-FFF2-40B4-BE49-F238E27FC236}">
                <a16:creationId xmlns:a16="http://schemas.microsoft.com/office/drawing/2014/main" id="{A95E5C37-2425-2A50-70E8-216847F43B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465703-0D7B-DB8D-EF5F-B3167E6E8151}"/>
              </a:ext>
            </a:extLst>
          </p:cNvPr>
          <p:cNvSpPr txBox="1"/>
          <p:nvPr/>
        </p:nvSpPr>
        <p:spPr>
          <a:xfrm>
            <a:off x="764087" y="2780778"/>
            <a:ext cx="587470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IMPORTANCE OF OUR WORDS TO HIS PRESENCE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0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CEE00-D958-861C-6110-AFF014957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holding a book&#10;&#10;AI-generated content may be incorrect.">
            <a:extLst>
              <a:ext uri="{FF2B5EF4-FFF2-40B4-BE49-F238E27FC236}">
                <a16:creationId xmlns:a16="http://schemas.microsoft.com/office/drawing/2014/main" id="{0FCDEFEE-9709-DB75-604D-48D8FBA6A5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F2CCA8-09C4-9F56-6D6B-E2E7CC1EFFBC}"/>
              </a:ext>
            </a:extLst>
          </p:cNvPr>
          <p:cNvSpPr txBox="1"/>
          <p:nvPr/>
        </p:nvSpPr>
        <p:spPr>
          <a:xfrm>
            <a:off x="638827" y="1139142"/>
            <a:ext cx="5899760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 19:13,14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Keep back Your servant also from presumptuous sins; Let them not have dominion over me. Then I shall be blameless, And I shall be innocent of great transgression.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Let the words of my mouth and the meditation of my heart Be acceptable in Your sight, O LORD, my strength and my Redeemer.</a:t>
            </a:r>
          </a:p>
        </p:txBody>
      </p:sp>
    </p:spTree>
    <p:extLst>
      <p:ext uri="{BB962C8B-B14F-4D97-AF65-F5344CB8AC3E}">
        <p14:creationId xmlns:p14="http://schemas.microsoft.com/office/powerpoint/2010/main" val="329174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1E9DC-70C2-8605-2C72-94F27777A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holding a book&#10;&#10;AI-generated content may be incorrect.">
            <a:extLst>
              <a:ext uri="{FF2B5EF4-FFF2-40B4-BE49-F238E27FC236}">
                <a16:creationId xmlns:a16="http://schemas.microsoft.com/office/drawing/2014/main" id="{A4455B6A-D16B-3927-CB02-207259BF0C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AABFAC-E33D-B194-CAD9-7631B5CB37B3}"/>
              </a:ext>
            </a:extLst>
          </p:cNvPr>
          <p:cNvSpPr txBox="1"/>
          <p:nvPr/>
        </p:nvSpPr>
        <p:spPr>
          <a:xfrm>
            <a:off x="513567" y="252746"/>
            <a:ext cx="6300592" cy="635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Malachi 3:13-18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"Your words have been harsh against Me," Says the LORD, Yet you say, 'What have we spoken against You?'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You have said, 'It is useless to serve God; What profit is it that we have kept His ordinance, And that we have walked as mourners Before the LORD of hosts?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So now we call the proud blessed, For those who do wickedness are raised up; They even tempt God and go free.' " </a:t>
            </a:r>
          </a:p>
        </p:txBody>
      </p:sp>
    </p:spTree>
    <p:extLst>
      <p:ext uri="{BB962C8B-B14F-4D97-AF65-F5344CB8AC3E}">
        <p14:creationId xmlns:p14="http://schemas.microsoft.com/office/powerpoint/2010/main" val="187071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D1053-50AA-E381-64D3-D80E34B28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holding a book&#10;&#10;AI-generated content may be incorrect.">
            <a:extLst>
              <a:ext uri="{FF2B5EF4-FFF2-40B4-BE49-F238E27FC236}">
                <a16:creationId xmlns:a16="http://schemas.microsoft.com/office/drawing/2014/main" id="{17436368-47D5-3A2C-61B0-61CF447CA8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09DCFB-041D-67A3-1152-1E9925284063}"/>
              </a:ext>
            </a:extLst>
          </p:cNvPr>
          <p:cNvSpPr txBox="1"/>
          <p:nvPr/>
        </p:nvSpPr>
        <p:spPr>
          <a:xfrm>
            <a:off x="551145" y="474345"/>
            <a:ext cx="61502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Malachi 3:13-18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Then those who feared the LORD spoke to one another, And the LORD listened and heard them; So a book of remembrance was written before Him For those who fear the LORD And who meditate on His name.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"They shall be Mine," says the LORD of hosts, "On the day that I make them My jewels. And I will spare them As a man spares his own son who serves him." </a:t>
            </a:r>
          </a:p>
        </p:txBody>
      </p:sp>
    </p:spTree>
    <p:extLst>
      <p:ext uri="{BB962C8B-B14F-4D97-AF65-F5344CB8AC3E}">
        <p14:creationId xmlns:p14="http://schemas.microsoft.com/office/powerpoint/2010/main" val="222161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00FD0-B084-AC3B-B87B-FA8394548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holding a book&#10;&#10;AI-generated content may be incorrect.">
            <a:extLst>
              <a:ext uri="{FF2B5EF4-FFF2-40B4-BE49-F238E27FC236}">
                <a16:creationId xmlns:a16="http://schemas.microsoft.com/office/drawing/2014/main" id="{3F364746-F995-FCFA-1A00-418ED9FC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A372F1-1BC4-FDE5-5270-0FB592DA5B04}"/>
              </a:ext>
            </a:extLst>
          </p:cNvPr>
          <p:cNvSpPr txBox="1"/>
          <p:nvPr/>
        </p:nvSpPr>
        <p:spPr>
          <a:xfrm>
            <a:off x="651353" y="2025539"/>
            <a:ext cx="6300592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Malachi 3:13-18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Then you shall again discern Between the righteous and the wicked, Between one who serves God And one who does not serve Him. </a:t>
            </a:r>
          </a:p>
        </p:txBody>
      </p:sp>
    </p:spTree>
    <p:extLst>
      <p:ext uri="{BB962C8B-B14F-4D97-AF65-F5344CB8AC3E}">
        <p14:creationId xmlns:p14="http://schemas.microsoft.com/office/powerpoint/2010/main" val="1188664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4F9EC-FB93-55B2-421E-AE4FD1AC4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holding a book&#10;&#10;AI-generated content may be incorrect.">
            <a:extLst>
              <a:ext uri="{FF2B5EF4-FFF2-40B4-BE49-F238E27FC236}">
                <a16:creationId xmlns:a16="http://schemas.microsoft.com/office/drawing/2014/main" id="{374DD955-9DF9-FD5B-4146-273E7486CB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27072C-C044-82D9-8EF9-3B57155F4492}"/>
              </a:ext>
            </a:extLst>
          </p:cNvPr>
          <p:cNvSpPr txBox="1"/>
          <p:nvPr/>
        </p:nvSpPr>
        <p:spPr>
          <a:xfrm>
            <a:off x="764087" y="2780778"/>
            <a:ext cx="587470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DECLARE WHO GOD IS AND HIS PROMISES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26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606</Words>
  <Application>Microsoft Macintosh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APCWO Media License</dc:creator>
  <cp:lastModifiedBy>APCWO Media License</cp:lastModifiedBy>
  <cp:revision>14</cp:revision>
  <dcterms:created xsi:type="dcterms:W3CDTF">2026-06-17T09:35:40Z</dcterms:created>
  <dcterms:modified xsi:type="dcterms:W3CDTF">2026-06-18T11:44:53Z</dcterms:modified>
</cp:coreProperties>
</file>