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7" r:id="rId2"/>
    <p:sldId id="369" r:id="rId3"/>
    <p:sldId id="451" r:id="rId4"/>
    <p:sldId id="450" r:id="rId5"/>
    <p:sldId id="452" r:id="rId6"/>
    <p:sldId id="453" r:id="rId7"/>
    <p:sldId id="454" r:id="rId8"/>
    <p:sldId id="456" r:id="rId9"/>
    <p:sldId id="455" r:id="rId10"/>
    <p:sldId id="457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CBA8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6/5/26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6FC2A-0752-1665-2FCF-0F6E85B55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A0678-B064-ECB5-35A8-EEF02027F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9E17C8-E009-78E7-E164-044673897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557B4-AFBD-4A19-433B-635B2EE96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96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87AC7-C049-BB41-6199-0A6FDC8BD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F2D3FC-EAB8-D868-FDC7-E0A0D90A7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7F1BF-B3F3-3AA8-0E5F-3FC36449F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E7557-E1C8-CCAE-3C80-91852F9B9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09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01EC2-AEFE-40F4-5A85-4E66ABE0A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77179D-C2C5-F2CF-7D38-E6FBF300C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679E2F-8DBB-A1C4-F715-9494BA709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39091-B4FA-C8B0-6652-57828D627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14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D61F1-C359-E9E7-17BD-1238F5CF9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C91CF7-954D-BA4F-021F-6713C8EC71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297B36-1050-0460-53CE-8D8E53D5A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952CE-C156-2760-EFC3-C829C74D3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47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E9C35-2ECE-59B3-6969-DDCA98F3C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34C0A0-A8D5-F066-0D39-6A15BEE81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D54B48-1153-C144-493F-DA35AB34D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A75CD-C746-E3B2-6138-3A87FDD03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6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6F324-955B-4B16-B539-3A5E5378D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9A61A3-0AC0-A7F4-FF20-E4433832E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A12032-44D3-F1F1-ED28-CF39F01BE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F5EE6-8552-21FB-3E33-4E8E244F8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0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01AC5-9CDA-BB6F-55A5-6A73DA888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FAFB8-4607-D4BC-E7C5-663AB6978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18F3FB-E896-AA83-D9EB-6F51B76AD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803E0-7FC0-26E0-8B1D-6051805B7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58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8CDC7-0CC5-4153-477B-CF38E5498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146761-6E68-94B2-F565-2926ADDAD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EB664D-529D-B5FC-B5B0-458948FCF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61B77-D168-5C64-5981-20E30CAFB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38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78CAD-7258-DE8B-428C-EAF326AE6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E1121-7761-3E65-A713-876AB4C98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BF1FFA-0D25-820E-A124-61B246A51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BA78C-32BA-7F49-32D6-AD216EE08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8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7CE7F-FF1E-6DE6-9F0F-50998AF83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94C564-811A-CC85-675C-D3A177D40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FDF6F-5D37-343D-5D74-B4B626A3E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EF48A-4A1B-DF1D-82DF-2B70575D7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E3B8-CB0F-9A5E-3072-E871408C8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510A6-A6BB-1C99-4726-EDC710D51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027C7-2DE6-16FA-3FC6-75344859F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6307-C220-9631-A14D-AEA60D87A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73CB1-D641-2B9F-0F77-AEA4B9586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A85BD0-C077-C2C5-9C77-AE53022DE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CA053A-057A-9310-2A1B-6B175A883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D4063-E76F-7862-071B-6A774FAFA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26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FF374-711D-1C80-F912-0E859C210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E24B0A-F031-07EC-8717-4EF33E1C92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D603D3-E795-A288-F36F-45A4BCA72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E0E12-C39A-453F-67D0-AC792250D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29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8E490-50AC-860B-3E71-8019DEC8A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1768DE-C591-AA40-71A3-9E3805777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B3647A-83DC-B44D-4110-03F888AD1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9AD83-39BD-AFCF-ECC6-F386D5B53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5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BCA57-2C23-C62C-76F1-0832159B8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273022-BA29-48F2-AFE1-068370179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9E2B15-1E93-98ED-8196-28EF552C4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FC7B6-D7B3-2A1D-9FC8-D38F4A591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96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FF838-52A3-98F2-5638-807F32485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88076-C118-3C57-86E6-5289366CA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B868E-A1ED-7239-6423-BEF9FD143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455BA-CC7F-B67F-2F2B-7AB4C2202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6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AF6EB-0871-EB14-C1A0-6C3A15836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4AC606-658E-00B5-7175-C0CE62566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B8EB3-DCF4-E452-923C-C72EEAF15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9B016-C596-823E-00A4-2761A61D0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09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17190-7D5F-4DC3-2DCE-4BD8B9CD2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1BBC40-4D21-C39F-714D-962F1AC3B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121ADB-E1D4-1672-09FE-D521AEC78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632B6-89FA-314F-2C8B-107F9CF34C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C95E7-E9BD-B21A-80BD-536957F82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003164-65A4-200B-6D75-A65E56BA6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5F516-0989-3C8F-C888-75803C45B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BEC68-DAFF-A0BA-B74E-780702C8F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2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818A4-631A-5ABA-93AE-DDF6F7ACB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058D75-0174-0ACF-B306-4D84703C5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919CBD-F6D6-802C-36DA-46C6235B7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1DE90-98C1-73DC-2562-021310285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23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1C1E1-5678-8DD9-F3AC-89F999C7D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F88AEB-EFDF-0DB6-D0CA-1CFD2E023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96FD74-F6F2-FF64-41B2-0604DFBA1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2D27C-96BA-4EA7-469E-F10958838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7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itting on a table with hands folded&#10;&#10;AI-generated content may be incorrect.">
            <a:extLst>
              <a:ext uri="{FF2B5EF4-FFF2-40B4-BE49-F238E27FC236}">
                <a16:creationId xmlns:a16="http://schemas.microsoft.com/office/drawing/2014/main" id="{37DB0592-CDB2-5ABD-DBD0-54CCED72F4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F666A-A252-2D0F-D974-FA39F3478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BC323003-C908-6B64-D681-BFB47FE72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F027A8-48A7-809D-3EE3-7F4F8BE34587}"/>
              </a:ext>
            </a:extLst>
          </p:cNvPr>
          <p:cNvSpPr txBox="1"/>
          <p:nvPr/>
        </p:nvSpPr>
        <p:spPr>
          <a:xfrm>
            <a:off x="575110" y="1803939"/>
            <a:ext cx="6289153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139:23,24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23 Search me, O God, and know my heart; Try me, and know my anxieties;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24 And see if there is any wicked way in me, And lead me in the way everlasting. </a:t>
            </a:r>
          </a:p>
        </p:txBody>
      </p:sp>
    </p:spTree>
    <p:extLst>
      <p:ext uri="{BB962C8B-B14F-4D97-AF65-F5344CB8AC3E}">
        <p14:creationId xmlns:p14="http://schemas.microsoft.com/office/powerpoint/2010/main" val="288208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1F65B-4CF5-B0F4-3E4F-E2FEB36DE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F6F2485E-604D-A979-6D7C-CCFB3C8A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2E3E26-FB72-64EA-F73B-D8FB8F6A97A6}"/>
              </a:ext>
            </a:extLst>
          </p:cNvPr>
          <p:cNvSpPr txBox="1"/>
          <p:nvPr/>
        </p:nvSpPr>
        <p:spPr>
          <a:xfrm>
            <a:off x="641215" y="3133534"/>
            <a:ext cx="677419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3. COUNSELED IN HIS PRESENCE</a:t>
            </a:r>
          </a:p>
        </p:txBody>
      </p:sp>
    </p:spTree>
    <p:extLst>
      <p:ext uri="{BB962C8B-B14F-4D97-AF65-F5344CB8AC3E}">
        <p14:creationId xmlns:p14="http://schemas.microsoft.com/office/powerpoint/2010/main" val="62266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A051F-756C-8DD6-C3FE-FD146EE23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CC91B79C-1920-2492-02DA-F6BF0C3F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11BC4-23DC-900B-7C90-0F2FDD74FEA0}"/>
              </a:ext>
            </a:extLst>
          </p:cNvPr>
          <p:cNvSpPr txBox="1"/>
          <p:nvPr/>
        </p:nvSpPr>
        <p:spPr>
          <a:xfrm>
            <a:off x="575110" y="1803939"/>
            <a:ext cx="6289153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25:12-15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12 Who is the man that fears the LORD? Him shall He teach in the way He chooses.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13 He himself shall dwell in prosperity, And his descendants shall inherit the earth. </a:t>
            </a:r>
          </a:p>
        </p:txBody>
      </p:sp>
    </p:spTree>
    <p:extLst>
      <p:ext uri="{BB962C8B-B14F-4D97-AF65-F5344CB8AC3E}">
        <p14:creationId xmlns:p14="http://schemas.microsoft.com/office/powerpoint/2010/main" val="202614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FA549-1C39-39B4-BB5D-8E3D28B5E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A4213C45-F4CB-7F5A-BC15-2D3C3BA4E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557628-B550-32EB-B15F-E4601ABDA029}"/>
              </a:ext>
            </a:extLst>
          </p:cNvPr>
          <p:cNvSpPr txBox="1"/>
          <p:nvPr/>
        </p:nvSpPr>
        <p:spPr>
          <a:xfrm>
            <a:off x="575110" y="1803939"/>
            <a:ext cx="6289153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25:12-15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14 The secret of the LORD is with those who fear Him, And He will show them His covenant.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15 My eyes are ever toward the LORD, For He shall pluck my feet out of the net. </a:t>
            </a:r>
          </a:p>
        </p:txBody>
      </p:sp>
    </p:spTree>
    <p:extLst>
      <p:ext uri="{BB962C8B-B14F-4D97-AF65-F5344CB8AC3E}">
        <p14:creationId xmlns:p14="http://schemas.microsoft.com/office/powerpoint/2010/main" val="240952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80ED2-CA13-96C1-746F-81DFA597B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210D5C26-BF87-4C43-EC9C-559373C9F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92F458-0C4C-91D9-214F-DA5702DDD6EA}"/>
              </a:ext>
            </a:extLst>
          </p:cNvPr>
          <p:cNvSpPr txBox="1"/>
          <p:nvPr/>
        </p:nvSpPr>
        <p:spPr>
          <a:xfrm>
            <a:off x="641215" y="3008274"/>
            <a:ext cx="677419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4. CENTERED IN HIS PRESENCE</a:t>
            </a:r>
          </a:p>
        </p:txBody>
      </p:sp>
    </p:spTree>
    <p:extLst>
      <p:ext uri="{BB962C8B-B14F-4D97-AF65-F5344CB8AC3E}">
        <p14:creationId xmlns:p14="http://schemas.microsoft.com/office/powerpoint/2010/main" val="179234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DACE7-E84F-ABC1-554E-953B7EDBC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3BF96742-60E2-131D-AE44-6D6710D4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45BAF0-88E9-131C-4D73-FA5C2AF2116D}"/>
              </a:ext>
            </a:extLst>
          </p:cNvPr>
          <p:cNvSpPr txBox="1"/>
          <p:nvPr/>
        </p:nvSpPr>
        <p:spPr>
          <a:xfrm>
            <a:off x="650266" y="2468737"/>
            <a:ext cx="6289153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27:14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Wait on the LORD; Be of good courage, And He shall strengthen your heart; Wait, I say, on the LORD!</a:t>
            </a:r>
          </a:p>
        </p:txBody>
      </p:sp>
    </p:spTree>
    <p:extLst>
      <p:ext uri="{BB962C8B-B14F-4D97-AF65-F5344CB8AC3E}">
        <p14:creationId xmlns:p14="http://schemas.microsoft.com/office/powerpoint/2010/main" val="209062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74101-8E3D-05F0-68C0-5F0CBD91E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9C432008-5956-62BB-7616-290D4C1C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22D74D-1CC9-D57B-A834-C1AAB508D434}"/>
              </a:ext>
            </a:extLst>
          </p:cNvPr>
          <p:cNvSpPr txBox="1"/>
          <p:nvPr/>
        </p:nvSpPr>
        <p:spPr>
          <a:xfrm>
            <a:off x="424798" y="474345"/>
            <a:ext cx="66148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37:7,9,34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7 Rest in the LORD, and wait patiently for Him; Do not fret because of him who prospers in his way, Because of the man who brings wicked schemes to pass.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9 For evildoers shall be cut off; But those who wait on the LORD, They shall inherit the earth.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34 Wait on the LORD, And keep His way, And He shall exalt you to inherit the land; When the wicked are cut off, you shall see it.</a:t>
            </a:r>
          </a:p>
        </p:txBody>
      </p:sp>
    </p:spTree>
    <p:extLst>
      <p:ext uri="{BB962C8B-B14F-4D97-AF65-F5344CB8AC3E}">
        <p14:creationId xmlns:p14="http://schemas.microsoft.com/office/powerpoint/2010/main" val="1644776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E7624-48CB-2DB7-1B68-6374B333F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8794833D-D84F-43D0-0512-25056A94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1AE4CB-66B5-EB29-6825-8086EF14D6D6}"/>
              </a:ext>
            </a:extLst>
          </p:cNvPr>
          <p:cNvSpPr txBox="1"/>
          <p:nvPr/>
        </p:nvSpPr>
        <p:spPr>
          <a:xfrm>
            <a:off x="487429" y="1582340"/>
            <a:ext cx="6614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Micah 7:7,8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7 Therefore I will look to the LORD;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I will wait for the God of my salvation; My God will hear me.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8 Do not rejoice over me, my enemy; When I fall, I will arise; When I sit in darkness, The LORD will be a light to me. </a:t>
            </a:r>
          </a:p>
        </p:txBody>
      </p:sp>
    </p:spTree>
    <p:extLst>
      <p:ext uri="{BB962C8B-B14F-4D97-AF65-F5344CB8AC3E}">
        <p14:creationId xmlns:p14="http://schemas.microsoft.com/office/powerpoint/2010/main" val="3945901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5BCD2-1A60-A9F9-6026-0058EBAB8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249E9CD5-EDB6-4FAF-A74C-7FB406E8D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293AB5-6855-0D86-1DE9-0BBB6F0B265B}"/>
              </a:ext>
            </a:extLst>
          </p:cNvPr>
          <p:cNvSpPr txBox="1"/>
          <p:nvPr/>
        </p:nvSpPr>
        <p:spPr>
          <a:xfrm>
            <a:off x="641215" y="3008274"/>
            <a:ext cx="677419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5. CHERISHED IN HIS PRESENCE</a:t>
            </a:r>
          </a:p>
        </p:txBody>
      </p:sp>
    </p:spTree>
    <p:extLst>
      <p:ext uri="{BB962C8B-B14F-4D97-AF65-F5344CB8AC3E}">
        <p14:creationId xmlns:p14="http://schemas.microsoft.com/office/powerpoint/2010/main" val="169728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03BD2-506F-1D6D-7B4E-9F7C7C084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5646198C-9564-0BDD-34AD-F09BF23D2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5C6571-A7BE-580C-24C9-1FADBAC1B930}"/>
              </a:ext>
            </a:extLst>
          </p:cNvPr>
          <p:cNvSpPr txBox="1"/>
          <p:nvPr/>
        </p:nvSpPr>
        <p:spPr>
          <a:xfrm>
            <a:off x="587638" y="2025539"/>
            <a:ext cx="643946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Matthew 6:6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But you, when you pray, go into your room, and when you have shut your door, pray to your Father who is in the secret place; and your Father who sees in secret will reward you openly. </a:t>
            </a:r>
          </a:p>
        </p:txBody>
      </p:sp>
    </p:spTree>
    <p:extLst>
      <p:ext uri="{BB962C8B-B14F-4D97-AF65-F5344CB8AC3E}">
        <p14:creationId xmlns:p14="http://schemas.microsoft.com/office/powerpoint/2010/main" val="102792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A7F6C-4D73-566F-DC55-02F79139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9B68B02A-E762-6050-303A-E26FD83C1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9A45F-02F4-FE05-7483-289FE8183FBB}"/>
              </a:ext>
            </a:extLst>
          </p:cNvPr>
          <p:cNvSpPr txBox="1"/>
          <p:nvPr/>
        </p:nvSpPr>
        <p:spPr>
          <a:xfrm>
            <a:off x="804053" y="2884235"/>
            <a:ext cx="552159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PRAYER – TIME ALONE WITH GOD</a:t>
            </a:r>
          </a:p>
        </p:txBody>
      </p:sp>
    </p:spTree>
    <p:extLst>
      <p:ext uri="{BB962C8B-B14F-4D97-AF65-F5344CB8AC3E}">
        <p14:creationId xmlns:p14="http://schemas.microsoft.com/office/powerpoint/2010/main" val="79211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FD2FA-FA19-3FE8-A0D6-791144728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55729B05-CB23-CB42-8B5C-85FF01AAE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0DBB7-061E-D912-A707-F8CFC2D9938A}"/>
              </a:ext>
            </a:extLst>
          </p:cNvPr>
          <p:cNvSpPr txBox="1"/>
          <p:nvPr/>
        </p:nvSpPr>
        <p:spPr>
          <a:xfrm>
            <a:off x="587638" y="2025539"/>
            <a:ext cx="6289151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Hebrews 11:6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But without faith it is impossible to please Him, for he who comes to God must believe that He is, and that He is a rewarder of those who diligently seek Him. </a:t>
            </a:r>
          </a:p>
        </p:txBody>
      </p:sp>
    </p:spTree>
    <p:extLst>
      <p:ext uri="{BB962C8B-B14F-4D97-AF65-F5344CB8AC3E}">
        <p14:creationId xmlns:p14="http://schemas.microsoft.com/office/powerpoint/2010/main" val="4117432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DD785-2C47-732D-EDD4-463C3FC97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B959D179-DC23-6692-FFF7-0131574A9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77F8E2-4272-5342-8DD4-3FD999D41AD5}"/>
              </a:ext>
            </a:extLst>
          </p:cNvPr>
          <p:cNvSpPr txBox="1"/>
          <p:nvPr/>
        </p:nvSpPr>
        <p:spPr>
          <a:xfrm>
            <a:off x="641215" y="3008274"/>
            <a:ext cx="677419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PRACTICAL TIPS</a:t>
            </a:r>
          </a:p>
        </p:txBody>
      </p:sp>
    </p:spTree>
    <p:extLst>
      <p:ext uri="{BB962C8B-B14F-4D97-AF65-F5344CB8AC3E}">
        <p14:creationId xmlns:p14="http://schemas.microsoft.com/office/powerpoint/2010/main" val="669388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D55E6-C7F5-F8DA-D8DC-B892F4F73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A6D8A621-63C5-6A0C-6E6F-338E12DF5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FD5C90-87C5-4940-209D-784859CBE83D}"/>
              </a:ext>
            </a:extLst>
          </p:cNvPr>
          <p:cNvSpPr txBox="1"/>
          <p:nvPr/>
        </p:nvSpPr>
        <p:spPr>
          <a:xfrm>
            <a:off x="950893" y="2911935"/>
            <a:ext cx="6439464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1 Thessalonians 5:17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pray without ceasing</a:t>
            </a:r>
          </a:p>
        </p:txBody>
      </p:sp>
    </p:spTree>
    <p:extLst>
      <p:ext uri="{BB962C8B-B14F-4D97-AF65-F5344CB8AC3E}">
        <p14:creationId xmlns:p14="http://schemas.microsoft.com/office/powerpoint/2010/main" val="77509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19666-6622-FEDB-64BF-E03875EBF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27B613C2-9AAF-CD82-EC18-3CF9E7D9D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2D161-4B9F-6BC2-AFD6-0BC4FB4AFB1B}"/>
              </a:ext>
            </a:extLst>
          </p:cNvPr>
          <p:cNvSpPr txBox="1"/>
          <p:nvPr/>
        </p:nvSpPr>
        <p:spPr>
          <a:xfrm>
            <a:off x="766475" y="3133534"/>
            <a:ext cx="677419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1. CONTENT IN HIS PRESENCE</a:t>
            </a:r>
          </a:p>
        </p:txBody>
      </p:sp>
    </p:spTree>
    <p:extLst>
      <p:ext uri="{BB962C8B-B14F-4D97-AF65-F5344CB8AC3E}">
        <p14:creationId xmlns:p14="http://schemas.microsoft.com/office/powerpoint/2010/main" val="229188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E890E-3721-9914-A764-2DD32613C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51C3F571-1455-69C8-AF75-3531B19D8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DAF72-2ED0-2C5D-6F4C-D3DBF56F6B70}"/>
              </a:ext>
            </a:extLst>
          </p:cNvPr>
          <p:cNvSpPr txBox="1"/>
          <p:nvPr/>
        </p:nvSpPr>
        <p:spPr>
          <a:xfrm>
            <a:off x="650268" y="1139142"/>
            <a:ext cx="6207204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27:4,8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4 One thing I have desired of the LORD, That will I seek: That I may dwell in the house of the LORD All the days of my life, To behold the beauty of the LORD, And to inquire in His temple.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8 When You said, "Seek My face," My heart said to You, "Your face, LORD, I will seek." </a:t>
            </a:r>
          </a:p>
        </p:txBody>
      </p:sp>
    </p:spTree>
    <p:extLst>
      <p:ext uri="{BB962C8B-B14F-4D97-AF65-F5344CB8AC3E}">
        <p14:creationId xmlns:p14="http://schemas.microsoft.com/office/powerpoint/2010/main" val="210305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2F3B7-ED3E-C247-6A03-156E22B60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9E10E5C9-DFEA-B5DC-8526-1256F401F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BA7F8-9ABD-D725-FE3B-57B9171617A2}"/>
              </a:ext>
            </a:extLst>
          </p:cNvPr>
          <p:cNvSpPr txBox="1"/>
          <p:nvPr/>
        </p:nvSpPr>
        <p:spPr>
          <a:xfrm>
            <a:off x="737950" y="2247138"/>
            <a:ext cx="6026105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16:11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You will show me the path of life; In Your presence is fullness of joy; At Your right hand are pleasures forevermore. </a:t>
            </a:r>
          </a:p>
        </p:txBody>
      </p:sp>
    </p:spTree>
    <p:extLst>
      <p:ext uri="{BB962C8B-B14F-4D97-AF65-F5344CB8AC3E}">
        <p14:creationId xmlns:p14="http://schemas.microsoft.com/office/powerpoint/2010/main" val="324730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E73E2-6400-9270-86CC-1D699231B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2876508F-1DC0-711C-BA8A-0351A0CE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6CC761-FA33-FC9D-3FA3-A69E8062D1F0}"/>
              </a:ext>
            </a:extLst>
          </p:cNvPr>
          <p:cNvSpPr txBox="1"/>
          <p:nvPr/>
        </p:nvSpPr>
        <p:spPr>
          <a:xfrm>
            <a:off x="678793" y="2838069"/>
            <a:ext cx="677419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2. CONFRONTED BY HIS PRESENCE</a:t>
            </a:r>
          </a:p>
        </p:txBody>
      </p:sp>
    </p:spTree>
    <p:extLst>
      <p:ext uri="{BB962C8B-B14F-4D97-AF65-F5344CB8AC3E}">
        <p14:creationId xmlns:p14="http://schemas.microsoft.com/office/powerpoint/2010/main" val="382426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DAC14-4147-52C8-3C3C-119759A41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3A813493-ABFA-DDCA-82B4-5B16DAE8A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590D8-A9FC-2F02-FE01-9C7E23ED6B2C}"/>
              </a:ext>
            </a:extLst>
          </p:cNvPr>
          <p:cNvSpPr txBox="1"/>
          <p:nvPr/>
        </p:nvSpPr>
        <p:spPr>
          <a:xfrm>
            <a:off x="575110" y="695944"/>
            <a:ext cx="6639881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Isaiah 6:1-7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 In the year that King Uzziah died,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I saw the Lord sitting on a throne, high and lifted up, and the train of His robe filled the temple.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 Above it stood seraphim; each one had six wings: with two he covered his face, with two he covered his feet, and with two he flew.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3 And one cried to another and said: "Holy, holy, holy is the LORD of hosts; The whole earth is full of His glory!" </a:t>
            </a:r>
          </a:p>
        </p:txBody>
      </p:sp>
    </p:spTree>
    <p:extLst>
      <p:ext uri="{BB962C8B-B14F-4D97-AF65-F5344CB8AC3E}">
        <p14:creationId xmlns:p14="http://schemas.microsoft.com/office/powerpoint/2010/main" val="251967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235F0-65EE-14BF-E2E4-E2BD9473F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62569333-1DB2-FD32-895C-30383A0D0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027161-5102-6316-DE72-B32E5756DA41}"/>
              </a:ext>
            </a:extLst>
          </p:cNvPr>
          <p:cNvSpPr txBox="1"/>
          <p:nvPr/>
        </p:nvSpPr>
        <p:spPr>
          <a:xfrm>
            <a:off x="525006" y="917543"/>
            <a:ext cx="6639882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Isaiah 6:1-7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4 And the posts of the door were shaken by the voice of him who cried out, and the house was filled with smoke.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5 So I said: "Woe is me, for I am undone! Because I am a man of unclean lips, And I dwell in the midst of a people of unclean lips; For my eyes have seen the King, The LORD of hosts."  </a:t>
            </a:r>
          </a:p>
        </p:txBody>
      </p:sp>
    </p:spTree>
    <p:extLst>
      <p:ext uri="{BB962C8B-B14F-4D97-AF65-F5344CB8AC3E}">
        <p14:creationId xmlns:p14="http://schemas.microsoft.com/office/powerpoint/2010/main" val="287906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5D924-D15A-D2AF-D5D4-D33CACD4E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C9F739AF-491B-0C99-1103-D73C74A91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EC5773-C115-623A-68F5-9DD023B8970E}"/>
              </a:ext>
            </a:extLst>
          </p:cNvPr>
          <p:cNvSpPr txBox="1"/>
          <p:nvPr/>
        </p:nvSpPr>
        <p:spPr>
          <a:xfrm>
            <a:off x="562584" y="1360741"/>
            <a:ext cx="6502095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Isaiah 6:1-7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6 Then one of the seraphim flew to me, having in his hand a live coal which he had taken with the tongs from the altar.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7 And he touched my mouth with it, and said: "Behold, this has touched your lips; Your iniquity is taken away, And your sin purged."  </a:t>
            </a:r>
          </a:p>
        </p:txBody>
      </p:sp>
    </p:spTree>
    <p:extLst>
      <p:ext uri="{BB962C8B-B14F-4D97-AF65-F5344CB8AC3E}">
        <p14:creationId xmlns:p14="http://schemas.microsoft.com/office/powerpoint/2010/main" val="681629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17732</TotalTime>
  <Words>790</Words>
  <Application>Microsoft Macintosh PowerPoint</Application>
  <PresentationFormat>Widescreen</PresentationFormat>
  <Paragraphs>70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3392</cp:revision>
  <dcterms:created xsi:type="dcterms:W3CDTF">2022-04-28T10:27:37Z</dcterms:created>
  <dcterms:modified xsi:type="dcterms:W3CDTF">2026-06-05T08:45:31Z</dcterms:modified>
</cp:coreProperties>
</file>