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7" r:id="rId2"/>
    <p:sldId id="369" r:id="rId3"/>
    <p:sldId id="502" r:id="rId4"/>
    <p:sldId id="503" r:id="rId5"/>
    <p:sldId id="504" r:id="rId6"/>
    <p:sldId id="505" r:id="rId7"/>
    <p:sldId id="506" r:id="rId8"/>
    <p:sldId id="507" r:id="rId9"/>
    <p:sldId id="508" r:id="rId10"/>
    <p:sldId id="509" r:id="rId11"/>
    <p:sldId id="510" r:id="rId12"/>
    <p:sldId id="511" r:id="rId13"/>
    <p:sldId id="512" r:id="rId14"/>
    <p:sldId id="513" r:id="rId15"/>
    <p:sldId id="514" r:id="rId16"/>
    <p:sldId id="5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94635"/>
  </p:normalViewPr>
  <p:slideViewPr>
    <p:cSldViewPr snapToGrid="0">
      <p:cViewPr varScale="1">
        <p:scale>
          <a:sx n="96" d="100"/>
          <a:sy n="96" d="100"/>
        </p:scale>
        <p:origin x="200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94016-9057-A2D5-79CD-8670B013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CF3AA-96C8-D671-0B04-25AB4B884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2C44A-5879-600E-5148-33A853D775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2D056-EFD8-DBA8-B9B1-E4FE91CEC80A}"/>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21009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FB3E-16AB-BA5D-37D6-7EBB36FDE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90A41-2FD2-DB5A-95E8-AD978804F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8E4C9-20D8-D1D7-6744-D889392A9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211A42-6FD7-A321-88AF-2434C7DC6C19}"/>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76344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701B-44FA-C190-6634-7D78F2496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4D513-55EA-D1E2-38C8-2A0D35754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919C8-774A-9B0D-221A-A064E0D68D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2BEB26-C35B-E48F-AECA-FFFEC653544D}"/>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33308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6B70-49FD-49C3-23D1-29983E7C5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9806E-6179-15FE-21BB-DABE96D3D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B6D10-288F-F3FC-F829-23A1B7EB0F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C385BD-3F74-4BCB-E1BF-88B35F63A564}"/>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96794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E2280-4101-8193-E2F5-0C61FFC30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B8FE6-5FD9-999A-DF95-D77466AE7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F3DBC-8B96-D818-0419-832A43222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F6D24-572C-CA21-7E5D-E420625AD482}"/>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19869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7C03-4719-C590-80D8-A8E29648C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7103E-F524-4F15-7043-C00EC8BA1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E2F2D-422B-5518-0352-6F8D9B6CF6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CC0652-F62C-7BFC-ACE5-55990826005D}"/>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21564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6348-A4D0-62C3-1F5A-609F95404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58026-B88C-C855-2D04-A5F35E0FB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30E8D-44B3-132B-7236-E08466FF1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CE5E2-EBFB-3D33-847C-E78B6DD22C8F}"/>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41556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E3B8-CB0F-9A5E-3072-E871408C8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510A6-A6BB-1C99-4726-EDC710D51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27C7-2DE6-16FA-3FC6-75344859FF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96307-C220-9631-A14D-AEA60D87AFA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46480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7434-78F5-96DE-1428-DDA63D57D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3B75A-D4B3-8B25-6FF8-AC1848A5B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6111E-BB35-5874-17FA-469200D937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149DD-137B-C1C4-9CEF-8591C57388B4}"/>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19685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0BFB-E347-2989-E3FA-B0F3E1D8A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3FFA0-661C-C272-5BFF-09CA72AD4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90B3C-3608-8286-2968-1D438DF1A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C936CF-291E-BF9C-BE33-3B360AD6F916}"/>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91197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5207-AC6B-01AB-247D-C920649E9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44A1B-4D9E-6328-C44D-E3D41E969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C8185-8691-6962-B7CC-B385CE12F4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2A499-5C2A-639E-EFBD-1311934D296C}"/>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403746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C75E-3D00-C827-CA4B-918DD4FB3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47A9C-A509-7307-21CC-8C4BE495E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93A1F-BD81-0024-B27D-BAE1273E9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8AF6C-5CB2-9CB0-BFA1-B436F9F6B9D6}"/>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53375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D9264-B630-2427-4F1C-B6678AFD3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07181-BB62-A9D7-D250-682469F36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C79F2-CA7F-3D1A-DC03-94561A8A47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A92663-0731-AFAA-654A-E8CF6B71490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06481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E03B-0C39-DF68-823C-00115402D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B5A0C-18F6-1D25-F714-1D90C66BC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B8F17-BEEA-C379-D12B-0E25A85B43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4D6472-594F-D5EE-AF9E-14756A030433}"/>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73758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BF1E5-9F64-6833-F3DD-4D24F985D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F8D74-6A60-4A56-2DCB-F13DB4B83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690CF-345D-46A9-13E4-65A3DA0181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68F2B7-978E-088D-B668-22B586DA80EA}"/>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55609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39" name="Rectangle 1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kneeling on the ground with a group of people in the background&#10;&#10;AI-generated content may be incorrect.">
            <a:extLst>
              <a:ext uri="{FF2B5EF4-FFF2-40B4-BE49-F238E27FC236}">
                <a16:creationId xmlns:a16="http://schemas.microsoft.com/office/drawing/2014/main" id="{B1C947D6-5E25-0A3F-7D6E-851B868B4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6AED8-08D2-AC31-9AFA-E01CA5B3A35B}"/>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23139251-B677-1719-AC89-7C166C1B4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F2C240-F3C2-07FB-B9B4-CBAB3753D8DA}"/>
              </a:ext>
            </a:extLst>
          </p:cNvPr>
          <p:cNvSpPr txBox="1"/>
          <p:nvPr/>
        </p:nvSpPr>
        <p:spPr>
          <a:xfrm>
            <a:off x="805505"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AUTHORITY TO CAST OUT DEMONS</a:t>
            </a:r>
          </a:p>
        </p:txBody>
      </p:sp>
    </p:spTree>
    <p:extLst>
      <p:ext uri="{BB962C8B-B14F-4D97-AF65-F5344CB8AC3E}">
        <p14:creationId xmlns:p14="http://schemas.microsoft.com/office/powerpoint/2010/main" val="355683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BA27-E29C-A484-3373-6D814C84CD6F}"/>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B97392B5-D17D-571C-3AE4-F2CD5128A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574FF16-7657-9249-8A77-4B2B861DE4AE}"/>
              </a:ext>
            </a:extLst>
          </p:cNvPr>
          <p:cNvSpPr txBox="1"/>
          <p:nvPr/>
        </p:nvSpPr>
        <p:spPr>
          <a:xfrm>
            <a:off x="661341" y="1139142"/>
            <a:ext cx="5686450" cy="4579715"/>
          </a:xfrm>
          <a:prstGeom prst="rect">
            <a:avLst/>
          </a:prstGeom>
          <a:noFill/>
        </p:spPr>
        <p:txBody>
          <a:bodyPr wrap="square" rtlCol="0">
            <a:spAutoFit/>
          </a:bodyPr>
          <a:lstStyle/>
          <a:p>
            <a:pPr>
              <a:lnSpc>
                <a:spcPct val="90000"/>
              </a:lnSpc>
            </a:pPr>
            <a:r>
              <a:rPr lang="en-US" sz="3600" dirty="0">
                <a:solidFill>
                  <a:schemeClr val="bg1"/>
                </a:solidFill>
              </a:rPr>
              <a:t>Mark 16:17,18</a:t>
            </a:r>
          </a:p>
          <a:p>
            <a:pPr>
              <a:lnSpc>
                <a:spcPct val="90000"/>
              </a:lnSpc>
            </a:pPr>
            <a:r>
              <a:rPr lang="en-US" sz="3200" dirty="0">
                <a:solidFill>
                  <a:schemeClr val="bg1"/>
                </a:solidFill>
              </a:rPr>
              <a:t>17 And these signs will follow those who believe: In My name they will cast out demons; they will speak with new tongues; </a:t>
            </a:r>
          </a:p>
          <a:p>
            <a:pPr>
              <a:lnSpc>
                <a:spcPct val="90000"/>
              </a:lnSpc>
            </a:pPr>
            <a:r>
              <a:rPr lang="en-US" sz="3200" dirty="0">
                <a:solidFill>
                  <a:schemeClr val="bg1"/>
                </a:solidFill>
              </a:rPr>
              <a:t>18 they will take up serpents; and if they drink anything deadly, it will by no means hurt them; they will lay hands on the sick, and they will recover.</a:t>
            </a:r>
          </a:p>
        </p:txBody>
      </p:sp>
    </p:spTree>
    <p:extLst>
      <p:ext uri="{BB962C8B-B14F-4D97-AF65-F5344CB8AC3E}">
        <p14:creationId xmlns:p14="http://schemas.microsoft.com/office/powerpoint/2010/main" val="282240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D266-870B-3C29-3703-07311163C8D3}"/>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647D8C26-67C5-BB64-D67F-E5E7980AE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8D07578-5F00-1018-6DFB-AD68E76EC425}"/>
              </a:ext>
            </a:extLst>
          </p:cNvPr>
          <p:cNvSpPr txBox="1"/>
          <p:nvPr/>
        </p:nvSpPr>
        <p:spPr>
          <a:xfrm>
            <a:off x="832009" y="2884235"/>
            <a:ext cx="4853173" cy="1089529"/>
          </a:xfrm>
          <a:prstGeom prst="rect">
            <a:avLst/>
          </a:prstGeom>
          <a:noFill/>
        </p:spPr>
        <p:txBody>
          <a:bodyPr wrap="square" rtlCol="0">
            <a:spAutoFit/>
          </a:bodyPr>
          <a:lstStyle/>
          <a:p>
            <a:pPr>
              <a:lnSpc>
                <a:spcPct val="90000"/>
              </a:lnSpc>
            </a:pPr>
            <a:r>
              <a:rPr lang="en-US" sz="3600" b="1" dirty="0">
                <a:solidFill>
                  <a:schemeClr val="bg1"/>
                </a:solidFill>
              </a:rPr>
              <a:t>AUTHORITY TO BIND AND LOOSE</a:t>
            </a:r>
          </a:p>
        </p:txBody>
      </p:sp>
    </p:spTree>
    <p:extLst>
      <p:ext uri="{BB962C8B-B14F-4D97-AF65-F5344CB8AC3E}">
        <p14:creationId xmlns:p14="http://schemas.microsoft.com/office/powerpoint/2010/main" val="341223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4967-CD15-13CA-6027-4C71AB9A2D38}"/>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448DE667-828F-267A-BA9A-3CC631C03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1ADC1A3-0FFE-17BB-7978-9B36B603925A}"/>
              </a:ext>
            </a:extLst>
          </p:cNvPr>
          <p:cNvSpPr txBox="1"/>
          <p:nvPr/>
        </p:nvSpPr>
        <p:spPr>
          <a:xfrm>
            <a:off x="661341" y="1139142"/>
            <a:ext cx="5686450" cy="4579715"/>
          </a:xfrm>
          <a:prstGeom prst="rect">
            <a:avLst/>
          </a:prstGeom>
          <a:noFill/>
        </p:spPr>
        <p:txBody>
          <a:bodyPr wrap="square" rtlCol="0">
            <a:spAutoFit/>
          </a:bodyPr>
          <a:lstStyle/>
          <a:p>
            <a:pPr>
              <a:lnSpc>
                <a:spcPct val="90000"/>
              </a:lnSpc>
            </a:pPr>
            <a:r>
              <a:rPr lang="en-US" sz="3600" dirty="0">
                <a:solidFill>
                  <a:schemeClr val="bg1"/>
                </a:solidFill>
              </a:rPr>
              <a:t>Matthew 12:28,29</a:t>
            </a:r>
          </a:p>
          <a:p>
            <a:pPr>
              <a:lnSpc>
                <a:spcPct val="90000"/>
              </a:lnSpc>
            </a:pPr>
            <a:r>
              <a:rPr lang="en-US" sz="3200" dirty="0">
                <a:solidFill>
                  <a:schemeClr val="bg1"/>
                </a:solidFill>
              </a:rPr>
              <a:t>28 But if I cast out demons by the Spirit of God, surely the kingdom of God has come upon you. </a:t>
            </a:r>
          </a:p>
          <a:p>
            <a:pPr>
              <a:lnSpc>
                <a:spcPct val="90000"/>
              </a:lnSpc>
            </a:pPr>
            <a:r>
              <a:rPr lang="en-US" sz="3200" dirty="0">
                <a:solidFill>
                  <a:schemeClr val="bg1"/>
                </a:solidFill>
              </a:rPr>
              <a:t>29 Or how can one enter a strong man's house and plunder his goods, unless he first binds the strong man? And then he will plunder his house. </a:t>
            </a:r>
          </a:p>
        </p:txBody>
      </p:sp>
    </p:spTree>
    <p:extLst>
      <p:ext uri="{BB962C8B-B14F-4D97-AF65-F5344CB8AC3E}">
        <p14:creationId xmlns:p14="http://schemas.microsoft.com/office/powerpoint/2010/main" val="154427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0FBF-801C-FF60-20E3-7B2CC485BAB5}"/>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C36C24AE-CB9A-0E12-46BD-F2EEF5E2A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F1059CF-B9B1-A7A2-64B3-0E610E8F7A93}"/>
              </a:ext>
            </a:extLst>
          </p:cNvPr>
          <p:cNvSpPr txBox="1"/>
          <p:nvPr/>
        </p:nvSpPr>
        <p:spPr>
          <a:xfrm>
            <a:off x="674594" y="1360741"/>
            <a:ext cx="5686450" cy="4136517"/>
          </a:xfrm>
          <a:prstGeom prst="rect">
            <a:avLst/>
          </a:prstGeom>
          <a:noFill/>
        </p:spPr>
        <p:txBody>
          <a:bodyPr wrap="square" rtlCol="0">
            <a:spAutoFit/>
          </a:bodyPr>
          <a:lstStyle/>
          <a:p>
            <a:pPr>
              <a:lnSpc>
                <a:spcPct val="90000"/>
              </a:lnSpc>
            </a:pPr>
            <a:r>
              <a:rPr lang="en-US" sz="3600" dirty="0">
                <a:solidFill>
                  <a:schemeClr val="bg1"/>
                </a:solidFill>
              </a:rPr>
              <a:t>Matthew 16:16-19</a:t>
            </a:r>
          </a:p>
          <a:p>
            <a:pPr>
              <a:lnSpc>
                <a:spcPct val="90000"/>
              </a:lnSpc>
            </a:pPr>
            <a:r>
              <a:rPr lang="en-US" sz="3200" dirty="0">
                <a:solidFill>
                  <a:schemeClr val="bg1"/>
                </a:solidFill>
              </a:rPr>
              <a:t>16 Simon Peter answered and said, "You are the Christ, the Son of the living God." </a:t>
            </a:r>
          </a:p>
          <a:p>
            <a:pPr>
              <a:lnSpc>
                <a:spcPct val="90000"/>
              </a:lnSpc>
            </a:pPr>
            <a:r>
              <a:rPr lang="en-US" sz="3200" dirty="0">
                <a:solidFill>
                  <a:schemeClr val="bg1"/>
                </a:solidFill>
              </a:rPr>
              <a:t>17 Jesus answered and said to him, "Blessed are you, Simon Bar-Jonah, for flesh and blood has not revealed this to you, but My Father who is in heaven. </a:t>
            </a:r>
          </a:p>
        </p:txBody>
      </p:sp>
    </p:spTree>
    <p:extLst>
      <p:ext uri="{BB962C8B-B14F-4D97-AF65-F5344CB8AC3E}">
        <p14:creationId xmlns:p14="http://schemas.microsoft.com/office/powerpoint/2010/main" val="274533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B414D-6240-6734-8EF7-62D8434B1EB3}"/>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410A0959-9DA1-2A47-98C8-79B59317E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B32689E-E9F8-B0CC-FD44-125FCEBFD797}"/>
              </a:ext>
            </a:extLst>
          </p:cNvPr>
          <p:cNvSpPr txBox="1"/>
          <p:nvPr/>
        </p:nvSpPr>
        <p:spPr>
          <a:xfrm>
            <a:off x="674594" y="695944"/>
            <a:ext cx="5686450" cy="5466112"/>
          </a:xfrm>
          <a:prstGeom prst="rect">
            <a:avLst/>
          </a:prstGeom>
          <a:noFill/>
        </p:spPr>
        <p:txBody>
          <a:bodyPr wrap="square" rtlCol="0">
            <a:spAutoFit/>
          </a:bodyPr>
          <a:lstStyle/>
          <a:p>
            <a:pPr>
              <a:lnSpc>
                <a:spcPct val="90000"/>
              </a:lnSpc>
            </a:pPr>
            <a:r>
              <a:rPr lang="en-US" sz="3600" dirty="0">
                <a:solidFill>
                  <a:schemeClr val="bg1"/>
                </a:solidFill>
              </a:rPr>
              <a:t>Matthew 16:16-19</a:t>
            </a:r>
          </a:p>
          <a:p>
            <a:pPr>
              <a:lnSpc>
                <a:spcPct val="90000"/>
              </a:lnSpc>
            </a:pPr>
            <a:r>
              <a:rPr lang="en-US" sz="3200" dirty="0">
                <a:solidFill>
                  <a:schemeClr val="bg1"/>
                </a:solidFill>
              </a:rPr>
              <a:t>18 And I also say to you that you are Peter, and on this rock I will build My church, and the gates of Hades shall not prevail against it. </a:t>
            </a:r>
          </a:p>
          <a:p>
            <a:pPr>
              <a:lnSpc>
                <a:spcPct val="90000"/>
              </a:lnSpc>
            </a:pPr>
            <a:r>
              <a:rPr lang="en-US" sz="3200" dirty="0">
                <a:solidFill>
                  <a:schemeClr val="bg1"/>
                </a:solidFill>
              </a:rPr>
              <a:t>19 And I will give you the keys of the kingdom of heaven, and whatever you bind on earth will be bound in heaven, and whatever you loose on earth will be loosed in heaven." </a:t>
            </a:r>
          </a:p>
        </p:txBody>
      </p:sp>
    </p:spTree>
    <p:extLst>
      <p:ext uri="{BB962C8B-B14F-4D97-AF65-F5344CB8AC3E}">
        <p14:creationId xmlns:p14="http://schemas.microsoft.com/office/powerpoint/2010/main" val="240240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1EE71-764D-9571-EBDB-6CAEB2E820B4}"/>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D678CA27-C230-FA98-68C5-3DACFAC96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CC0B686-69D3-0EDF-0CE6-9AFB7DD44F3C}"/>
              </a:ext>
            </a:extLst>
          </p:cNvPr>
          <p:cNvSpPr txBox="1"/>
          <p:nvPr/>
        </p:nvSpPr>
        <p:spPr>
          <a:xfrm>
            <a:off x="779001"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EXERCISING AUTHORITY OVER DEMONIC ACTIVITY</a:t>
            </a:r>
          </a:p>
        </p:txBody>
      </p:sp>
    </p:spTree>
    <p:extLst>
      <p:ext uri="{BB962C8B-B14F-4D97-AF65-F5344CB8AC3E}">
        <p14:creationId xmlns:p14="http://schemas.microsoft.com/office/powerpoint/2010/main" val="174235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A7F6C-4D73-566F-DC55-02F791399DFE}"/>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kneeling on the ground with his hand up to his face&#10;&#10;AI-generated content may be incorrect.">
            <a:extLst>
              <a:ext uri="{FF2B5EF4-FFF2-40B4-BE49-F238E27FC236}">
                <a16:creationId xmlns:a16="http://schemas.microsoft.com/office/drawing/2014/main" id="{2610ADC5-8906-D647-7778-6D24DF232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30914C2-0E1A-B25A-6391-996F075224A9}"/>
              </a:ext>
            </a:extLst>
          </p:cNvPr>
          <p:cNvSpPr txBox="1"/>
          <p:nvPr/>
        </p:nvSpPr>
        <p:spPr>
          <a:xfrm>
            <a:off x="818757"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CONFLICT IN THE SPIRITUAL REALM</a:t>
            </a:r>
          </a:p>
        </p:txBody>
      </p:sp>
    </p:spTree>
    <p:extLst>
      <p:ext uri="{BB962C8B-B14F-4D97-AF65-F5344CB8AC3E}">
        <p14:creationId xmlns:p14="http://schemas.microsoft.com/office/powerpoint/2010/main" val="79211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E96D-7EE4-C3B0-58A1-0250B49F2957}"/>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0BE53D17-AA81-8BD2-7840-DB958D8DB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5C808C6-3439-1964-0D13-5CB7D26D0938}"/>
              </a:ext>
            </a:extLst>
          </p:cNvPr>
          <p:cNvSpPr txBox="1"/>
          <p:nvPr/>
        </p:nvSpPr>
        <p:spPr>
          <a:xfrm>
            <a:off x="687846" y="1582340"/>
            <a:ext cx="5686450" cy="3693319"/>
          </a:xfrm>
          <a:prstGeom prst="rect">
            <a:avLst/>
          </a:prstGeom>
          <a:noFill/>
        </p:spPr>
        <p:txBody>
          <a:bodyPr wrap="square" rtlCol="0">
            <a:spAutoFit/>
          </a:bodyPr>
          <a:lstStyle/>
          <a:p>
            <a:pPr>
              <a:lnSpc>
                <a:spcPct val="90000"/>
              </a:lnSpc>
            </a:pPr>
            <a:r>
              <a:rPr lang="en-US" sz="3600" dirty="0">
                <a:solidFill>
                  <a:schemeClr val="bg1"/>
                </a:solidFill>
              </a:rPr>
              <a:t>Ephesians 6:12</a:t>
            </a:r>
          </a:p>
          <a:p>
            <a:pPr>
              <a:lnSpc>
                <a:spcPct val="90000"/>
              </a:lnSpc>
            </a:pPr>
            <a:r>
              <a:rPr lang="en-US" sz="3200" dirty="0">
                <a:solidFill>
                  <a:schemeClr val="bg1"/>
                </a:solidFill>
              </a:rPr>
              <a:t>For we do not wrestle against flesh and blood, but against principalities, against powers, against the rulers of the darkness of this age, against spiritual hosts of wickedness in the heavenly places.</a:t>
            </a:r>
          </a:p>
        </p:txBody>
      </p:sp>
    </p:spTree>
    <p:extLst>
      <p:ext uri="{BB962C8B-B14F-4D97-AF65-F5344CB8AC3E}">
        <p14:creationId xmlns:p14="http://schemas.microsoft.com/office/powerpoint/2010/main" val="374973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4626F-947B-DC89-874A-9174B3D12E81}"/>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1CC79924-4D23-0695-032A-BD5723432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DED8DAE-A914-AA16-4192-97163A95E3BE}"/>
              </a:ext>
            </a:extLst>
          </p:cNvPr>
          <p:cNvSpPr txBox="1"/>
          <p:nvPr/>
        </p:nvSpPr>
        <p:spPr>
          <a:xfrm>
            <a:off x="818757" y="3030009"/>
            <a:ext cx="6062172" cy="590931"/>
          </a:xfrm>
          <a:prstGeom prst="rect">
            <a:avLst/>
          </a:prstGeom>
          <a:noFill/>
        </p:spPr>
        <p:txBody>
          <a:bodyPr wrap="square" rtlCol="0">
            <a:spAutoFit/>
          </a:bodyPr>
          <a:lstStyle/>
          <a:p>
            <a:pPr>
              <a:lnSpc>
                <a:spcPct val="90000"/>
              </a:lnSpc>
            </a:pPr>
            <a:r>
              <a:rPr lang="en-US" sz="3600" b="1" dirty="0">
                <a:solidFill>
                  <a:schemeClr val="bg1"/>
                </a:solidFill>
              </a:rPr>
              <a:t>DEMONIC ACTIVITY</a:t>
            </a:r>
          </a:p>
        </p:txBody>
      </p:sp>
    </p:spTree>
    <p:extLst>
      <p:ext uri="{BB962C8B-B14F-4D97-AF65-F5344CB8AC3E}">
        <p14:creationId xmlns:p14="http://schemas.microsoft.com/office/powerpoint/2010/main" val="114509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532B6-66E4-B730-209F-3AEE08C51B79}"/>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DCF3C84B-E2E5-9150-582D-62C9AA0DA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ABB9F13-6EEC-BDF4-C9C3-60A5FB04F8E0}"/>
              </a:ext>
            </a:extLst>
          </p:cNvPr>
          <p:cNvSpPr txBox="1"/>
          <p:nvPr/>
        </p:nvSpPr>
        <p:spPr>
          <a:xfrm>
            <a:off x="805505"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Steal, kill, destroy </a:t>
            </a:r>
          </a:p>
          <a:p>
            <a:pPr>
              <a:lnSpc>
                <a:spcPct val="90000"/>
              </a:lnSpc>
            </a:pPr>
            <a:r>
              <a:rPr lang="en-US" sz="3600" b="1" dirty="0">
                <a:solidFill>
                  <a:schemeClr val="bg1"/>
                </a:solidFill>
              </a:rPr>
              <a:t>(John 10:10)</a:t>
            </a:r>
          </a:p>
        </p:txBody>
      </p:sp>
    </p:spTree>
    <p:extLst>
      <p:ext uri="{BB962C8B-B14F-4D97-AF65-F5344CB8AC3E}">
        <p14:creationId xmlns:p14="http://schemas.microsoft.com/office/powerpoint/2010/main" val="61460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0C7A1-8079-5624-04CD-0879F80BE650}"/>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F2557FAE-7C09-B263-F3EF-81A837019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CD86145-571C-349A-66C8-C82F544C0384}"/>
              </a:ext>
            </a:extLst>
          </p:cNvPr>
          <p:cNvSpPr txBox="1"/>
          <p:nvPr/>
        </p:nvSpPr>
        <p:spPr>
          <a:xfrm>
            <a:off x="818757" y="3030009"/>
            <a:ext cx="6062172" cy="590931"/>
          </a:xfrm>
          <a:prstGeom prst="rect">
            <a:avLst/>
          </a:prstGeom>
          <a:noFill/>
        </p:spPr>
        <p:txBody>
          <a:bodyPr wrap="square" rtlCol="0">
            <a:spAutoFit/>
          </a:bodyPr>
          <a:lstStyle/>
          <a:p>
            <a:pPr>
              <a:lnSpc>
                <a:spcPct val="90000"/>
              </a:lnSpc>
            </a:pPr>
            <a:r>
              <a:rPr lang="en-US" sz="3600" b="1" dirty="0">
                <a:solidFill>
                  <a:schemeClr val="bg1"/>
                </a:solidFill>
              </a:rPr>
              <a:t>Sickness (Acts 10:38)</a:t>
            </a:r>
          </a:p>
        </p:txBody>
      </p:sp>
    </p:spTree>
    <p:extLst>
      <p:ext uri="{BB962C8B-B14F-4D97-AF65-F5344CB8AC3E}">
        <p14:creationId xmlns:p14="http://schemas.microsoft.com/office/powerpoint/2010/main" val="86140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733CC-E78A-A2E4-C4C6-57D71CB44D6C}"/>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2D3D57BA-3F56-194A-4166-24877195F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1321F8-FDFC-D233-61C8-4799C53544F2}"/>
              </a:ext>
            </a:extLst>
          </p:cNvPr>
          <p:cNvSpPr txBox="1"/>
          <p:nvPr/>
        </p:nvSpPr>
        <p:spPr>
          <a:xfrm>
            <a:off x="818757" y="3030009"/>
            <a:ext cx="6062172" cy="590931"/>
          </a:xfrm>
          <a:prstGeom prst="rect">
            <a:avLst/>
          </a:prstGeom>
          <a:noFill/>
        </p:spPr>
        <p:txBody>
          <a:bodyPr wrap="square" rtlCol="0">
            <a:spAutoFit/>
          </a:bodyPr>
          <a:lstStyle/>
          <a:p>
            <a:pPr>
              <a:lnSpc>
                <a:spcPct val="90000"/>
              </a:lnSpc>
            </a:pPr>
            <a:r>
              <a:rPr lang="en-US" sz="3600" b="1" dirty="0">
                <a:solidFill>
                  <a:schemeClr val="bg1"/>
                </a:solidFill>
              </a:rPr>
              <a:t>Heaviness (Isaiah 61:3)</a:t>
            </a:r>
          </a:p>
        </p:txBody>
      </p:sp>
    </p:spTree>
    <p:extLst>
      <p:ext uri="{BB962C8B-B14F-4D97-AF65-F5344CB8AC3E}">
        <p14:creationId xmlns:p14="http://schemas.microsoft.com/office/powerpoint/2010/main" val="228980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BD4A1-5C06-8EF6-2762-AAFBE9D4E9A9}"/>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8ADC1096-4B58-95CA-B757-A5FFFCA1D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EECCF2-DCDB-918B-1DBA-6ED70CFC68E8}"/>
              </a:ext>
            </a:extLst>
          </p:cNvPr>
          <p:cNvSpPr txBox="1"/>
          <p:nvPr/>
        </p:nvSpPr>
        <p:spPr>
          <a:xfrm>
            <a:off x="818757" y="3030009"/>
            <a:ext cx="6062172" cy="590931"/>
          </a:xfrm>
          <a:prstGeom prst="rect">
            <a:avLst/>
          </a:prstGeom>
          <a:noFill/>
        </p:spPr>
        <p:txBody>
          <a:bodyPr wrap="square" rtlCol="0">
            <a:spAutoFit/>
          </a:bodyPr>
          <a:lstStyle/>
          <a:p>
            <a:pPr>
              <a:lnSpc>
                <a:spcPct val="90000"/>
              </a:lnSpc>
            </a:pPr>
            <a:r>
              <a:rPr lang="en-US" sz="3600" b="1" dirty="0">
                <a:solidFill>
                  <a:schemeClr val="bg1"/>
                </a:solidFill>
              </a:rPr>
              <a:t>Situations (Job 1 &amp; 2)</a:t>
            </a:r>
          </a:p>
        </p:txBody>
      </p:sp>
    </p:spTree>
    <p:extLst>
      <p:ext uri="{BB962C8B-B14F-4D97-AF65-F5344CB8AC3E}">
        <p14:creationId xmlns:p14="http://schemas.microsoft.com/office/powerpoint/2010/main" val="183961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B1D5-2685-EFB0-6C12-34204367CDB6}"/>
            </a:ext>
          </a:extLst>
        </p:cNvPr>
        <p:cNvGrpSpPr/>
        <p:nvPr/>
      </p:nvGrpSpPr>
      <p:grpSpPr>
        <a:xfrm>
          <a:off x="0" y="0"/>
          <a:ext cx="0" cy="0"/>
          <a:chOff x="0" y="0"/>
          <a:chExt cx="0" cy="0"/>
        </a:xfrm>
      </p:grpSpPr>
      <p:pic>
        <p:nvPicPr>
          <p:cNvPr id="5" name="Picture 4" descr="A person kneeling on the ground with his hand up to his face&#10;&#10;AI-generated content may be incorrect.">
            <a:extLst>
              <a:ext uri="{FF2B5EF4-FFF2-40B4-BE49-F238E27FC236}">
                <a16:creationId xmlns:a16="http://schemas.microsoft.com/office/drawing/2014/main" id="{8C69A0F2-680C-F0AB-39AA-2D8EB5304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50D615B-4F57-E241-1ACC-F0C434EDE73A}"/>
              </a:ext>
            </a:extLst>
          </p:cNvPr>
          <p:cNvSpPr txBox="1"/>
          <p:nvPr/>
        </p:nvSpPr>
        <p:spPr>
          <a:xfrm>
            <a:off x="805504" y="2502414"/>
            <a:ext cx="6062172" cy="1588127"/>
          </a:xfrm>
          <a:prstGeom prst="rect">
            <a:avLst/>
          </a:prstGeom>
          <a:noFill/>
        </p:spPr>
        <p:txBody>
          <a:bodyPr wrap="square" rtlCol="0">
            <a:spAutoFit/>
          </a:bodyPr>
          <a:lstStyle/>
          <a:p>
            <a:pPr>
              <a:lnSpc>
                <a:spcPct val="90000"/>
              </a:lnSpc>
            </a:pPr>
            <a:r>
              <a:rPr lang="en-US" sz="3600" b="1" dirty="0">
                <a:solidFill>
                  <a:schemeClr val="bg1"/>
                </a:solidFill>
              </a:rPr>
              <a:t>Hindrances </a:t>
            </a:r>
          </a:p>
          <a:p>
            <a:pPr>
              <a:lnSpc>
                <a:spcPct val="90000"/>
              </a:lnSpc>
            </a:pPr>
            <a:r>
              <a:rPr lang="en-US" sz="3600" b="1" dirty="0">
                <a:solidFill>
                  <a:schemeClr val="bg1"/>
                </a:solidFill>
              </a:rPr>
              <a:t>(2 Corinthians 12:7; </a:t>
            </a:r>
          </a:p>
          <a:p>
            <a:pPr>
              <a:lnSpc>
                <a:spcPct val="90000"/>
              </a:lnSpc>
            </a:pPr>
            <a:r>
              <a:rPr lang="en-US" sz="3600" b="1" dirty="0">
                <a:solidFill>
                  <a:schemeClr val="bg1"/>
                </a:solidFill>
              </a:rPr>
              <a:t>1 Thessalonians 2:18)</a:t>
            </a:r>
          </a:p>
        </p:txBody>
      </p:sp>
    </p:spTree>
    <p:extLst>
      <p:ext uri="{BB962C8B-B14F-4D97-AF65-F5344CB8AC3E}">
        <p14:creationId xmlns:p14="http://schemas.microsoft.com/office/powerpoint/2010/main" val="94499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17909</TotalTime>
  <Words>362</Words>
  <Application>Microsoft Macintosh PowerPoint</Application>
  <PresentationFormat>Widescreen</PresentationFormat>
  <Paragraphs>43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3396</cp:revision>
  <dcterms:created xsi:type="dcterms:W3CDTF">2022-04-28T10:27:37Z</dcterms:created>
  <dcterms:modified xsi:type="dcterms:W3CDTF">2026-05-28T03:22:06Z</dcterms:modified>
</cp:coreProperties>
</file>