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7" r:id="rId2"/>
    <p:sldId id="369" r:id="rId3"/>
    <p:sldId id="481" r:id="rId4"/>
    <p:sldId id="450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35"/>
  </p:normalViewPr>
  <p:slideViewPr>
    <p:cSldViewPr snapToGrid="0">
      <p:cViewPr varScale="1">
        <p:scale>
          <a:sx n="96" d="100"/>
          <a:sy n="96" d="100"/>
        </p:scale>
        <p:origin x="20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5/21/26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EFEB6-6FEA-F3F9-388A-E5734FDE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DC0B7-7A4C-7D40-0BC6-15A108724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225FC0-CD3C-6084-0EAE-243DF668B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D26A2-EA92-DD54-7D01-3CA936B1B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3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CE447-A3E8-D9E4-D218-1AC06341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2C86D-A600-CB39-975F-B53413B18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64E924-274C-2AB5-D494-E1DA2041C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470B8-2C9E-4254-6094-099A7E9AD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021C6-C4C9-277E-7B95-E0193477B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DFE5C7-9D04-98C3-6A94-BF9FD2A7E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BDDC9-8CD6-09F6-2390-3AA924843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9FD96-88D2-FB9F-2088-EAF8A856E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3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9166B-EBAE-03E5-23E8-A48A645DF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BBB94-FC0E-B813-E066-5B7D0042E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490A7-2729-90BA-CF58-57093D62A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738C5-0F7D-80FB-F828-87B0B6EB1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4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66291-EEBA-A577-66C3-50371E0C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28E27-0903-2D21-4ADC-B80A4A59E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E158D-BB86-7221-DFAF-3DE96B7AB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76081-70F3-1751-2945-43D9D26C3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1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61599-24CE-E48A-E9D6-1E625EBF9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1E908-4AAE-9D1F-D5F2-886FB787F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EBB9A-283C-9BCA-7326-768FCF0AF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FE778-7FD4-3935-C69F-5A86B04A8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5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33EBC-EF7C-A8F9-BD37-7D9A5C550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42DA6-364A-799D-4302-4CD6B0AC7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03ECA-1C6A-E645-F13B-94FA70E44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0A82E-022D-9872-7463-21BC12D7A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2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5FF6B-0F69-187A-A829-9598C10B0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5084C-3B9F-136C-9448-EC4E6EA5A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1DC05-7439-20C8-FF67-C429E12AC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E4FB6-9E8F-3EB9-F692-EA7D59C22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67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E1A51-C46A-D272-F6EB-A2A300327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9B4B2-AB5E-88C8-6838-DA6E46C09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9E8F9-7FDB-64C9-DDE3-56251F6A4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5BA96-1118-25F5-3CC6-4764150E1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2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DEFA-143B-664E-D280-D6A82136C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A705A5-1C6C-2170-8D52-2AA3DC4A1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E35D8-EAE2-DF70-5775-C70B5B582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E439-B2A2-CA69-0230-AF6CAAF6C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6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B3AF0-00B5-A968-AA1C-7D54F4D8E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3239D-E138-F782-9DEC-52EE0F3C4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CFF65-A0D8-33C9-40DE-A9196E378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82C49-57A4-A7F1-D12A-FF2A51C9A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6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E0236-1288-49B9-4F44-01D5ECBCE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137DD-905E-B388-48A1-4A8C7ABD9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3A953-53E5-1186-731F-D4589F4A0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E774D-1E33-78F4-A56E-85B4D8F94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7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1EF67-D4AA-BA29-8443-F3AE1829E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8149E-2D37-1A2C-F02E-E92E89F90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5C507-1F7F-71D2-63D2-21F7AB7E0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2951B-DD9C-B4D6-241F-D889F80ED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9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2DB9D-FE52-46EF-9217-CBCFDB19E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23020-D702-9431-CE0F-AA543A879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0067C-EE8C-4CF3-DA1C-94030574D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D53BF-42E0-D1FC-2B7C-7E1F5A2F9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7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030F6-672E-B7A6-4377-3B3BA4539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A0F74E-6D92-718E-06FE-E760A86FD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28264-8D4B-D9A4-2CBB-FE4B70010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D10-6C4E-A097-2045-DA04417F9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26F52-FABE-4179-9CAB-7B4EDADEC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59A10-F63B-BEFB-38A2-C6FC0D79D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33EF4-39E1-D5CF-73F5-EED60720F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7B533-0F66-7CD6-3E82-01480769D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F838-52A3-98F2-5638-807F3248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88076-C118-3C57-86E6-5289366CA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B868E-A1ED-7239-6423-BEF9FD143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455BA-CC7F-B67F-2F2B-7AB4C2202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6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C77A6-22C3-A328-EB2B-F66BAC2CC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6223E-859D-C25C-AED8-731C68952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10D5F-5E5F-CA77-832F-E75E75550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4863D-D0B4-F31B-4AEE-615DFE3AB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A7C74-7AD3-AE55-2696-00AA70EF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E82D1-F75F-82E2-84AB-4AD4315DB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994832-09A2-0F51-628D-BEFADF8E1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9B5C6-3BCD-6DB3-B10F-617BDF4CA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5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2E2AE-6E45-DA00-541C-670B9C95A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6F1AE-5C20-5C3E-C109-4FB31B17F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CD1EB-5AD1-DCB2-2301-AC1BE7744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BEDF9-B356-A821-866C-6A3558AEC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4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7F2C8-3E9C-EFE5-2FA2-AE1E4F35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94A80-6C04-911C-FB27-7A724886C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33442-A89F-A951-2440-3E90B3328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9C94D-8F2C-0B05-636F-9C6CDB1DB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7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08E74-485E-B0D8-E84A-ADC54EAD4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19FB4-9720-6E59-166F-D3B2CAE5A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28F4FE-AFE1-21E9-0314-75BC27F4E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221C9-20F1-F1C9-03D6-F99F9EC66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910B6EFC-39A8-CF43-05F0-9A56F7D2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7C436-25EC-B082-222D-6B3060409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23CF44BE-1D1A-12FB-C459-D149157C7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98B5F-FC15-B8F3-9153-1469296C0BE3}"/>
              </a:ext>
            </a:extLst>
          </p:cNvPr>
          <p:cNvSpPr txBox="1"/>
          <p:nvPr/>
        </p:nvSpPr>
        <p:spPr>
          <a:xfrm>
            <a:off x="712740" y="2634936"/>
            <a:ext cx="599286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IN PERSONAL WORSHIP WE PRACTICE PRIVATELY WHAT WE DO COLLECTIVELY</a:t>
            </a:r>
          </a:p>
        </p:txBody>
      </p:sp>
    </p:spTree>
    <p:extLst>
      <p:ext uri="{BB962C8B-B14F-4D97-AF65-F5344CB8AC3E}">
        <p14:creationId xmlns:p14="http://schemas.microsoft.com/office/powerpoint/2010/main" val="298830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ACD8A-FF49-539F-5CBA-374386C3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83E0DAB6-1DB4-6140-2EF3-DF212E86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B9DEC-9DDA-B3D9-E5C8-FCEFD5A093E3}"/>
              </a:ext>
            </a:extLst>
          </p:cNvPr>
          <p:cNvSpPr txBox="1"/>
          <p:nvPr/>
        </p:nvSpPr>
        <p:spPr>
          <a:xfrm>
            <a:off x="686236" y="2884235"/>
            <a:ext cx="59928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OUR ALTAR IS NOT A PLACE BUT A PERSON - JESUS CHRIST</a:t>
            </a:r>
          </a:p>
        </p:txBody>
      </p:sp>
    </p:spTree>
    <p:extLst>
      <p:ext uri="{BB962C8B-B14F-4D97-AF65-F5344CB8AC3E}">
        <p14:creationId xmlns:p14="http://schemas.microsoft.com/office/powerpoint/2010/main" val="265330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5893F-462B-3D88-6254-9917339C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B669F72D-157A-D3D6-FE4A-0DD780AA9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80852-24BE-3C77-26E6-F3E70DE5B099}"/>
              </a:ext>
            </a:extLst>
          </p:cNvPr>
          <p:cNvSpPr txBox="1"/>
          <p:nvPr/>
        </p:nvSpPr>
        <p:spPr>
          <a:xfrm>
            <a:off x="621584" y="1582340"/>
            <a:ext cx="62072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Hebrews 13:10,15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10 We have an altar from which those who serve the tabernacle have no right to eat.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15 Therefore by Him let us continually offer the sacrifice of praise to God, that is, the fruit of our lips, giving thanks to His name.  </a:t>
            </a:r>
          </a:p>
        </p:txBody>
      </p:sp>
    </p:spTree>
    <p:extLst>
      <p:ext uri="{BB962C8B-B14F-4D97-AF65-F5344CB8AC3E}">
        <p14:creationId xmlns:p14="http://schemas.microsoft.com/office/powerpoint/2010/main" val="141885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EA9AC-1AE0-E69D-7D7D-DEAD5217F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DCA0F1EA-7AE7-EA2E-48CB-25980CC0A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FD3CAE-87EF-17D3-93B4-D53AEAFA5B66}"/>
              </a:ext>
            </a:extLst>
          </p:cNvPr>
          <p:cNvSpPr txBox="1"/>
          <p:nvPr/>
        </p:nvSpPr>
        <p:spPr>
          <a:xfrm>
            <a:off x="686236" y="2884235"/>
            <a:ext cx="59928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WE CAN WORSHIP ANY TIME, ANYWHERE, ANY PLACE</a:t>
            </a:r>
          </a:p>
        </p:txBody>
      </p:sp>
    </p:spTree>
    <p:extLst>
      <p:ext uri="{BB962C8B-B14F-4D97-AF65-F5344CB8AC3E}">
        <p14:creationId xmlns:p14="http://schemas.microsoft.com/office/powerpoint/2010/main" val="425531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BEC98-B69F-6FC3-5119-0DFCCB77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8418BA1D-4E72-FFA8-A081-45CB1BA71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220C33-5E10-925E-CCFD-5FFDC83AB980}"/>
              </a:ext>
            </a:extLst>
          </p:cNvPr>
          <p:cNvSpPr txBox="1"/>
          <p:nvPr/>
        </p:nvSpPr>
        <p:spPr>
          <a:xfrm>
            <a:off x="818758" y="2884235"/>
            <a:ext cx="59928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PRACTICE WORSHIPING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IN YOUR HEART</a:t>
            </a:r>
          </a:p>
        </p:txBody>
      </p:sp>
    </p:spTree>
    <p:extLst>
      <p:ext uri="{BB962C8B-B14F-4D97-AF65-F5344CB8AC3E}">
        <p14:creationId xmlns:p14="http://schemas.microsoft.com/office/powerpoint/2010/main" val="190205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D40BE-3E9E-8677-2366-5E3BBD8B9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CDBA8B60-09D6-1EB3-F110-F00068BD5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873D1-3A28-AAA8-DF08-34AC9930A960}"/>
              </a:ext>
            </a:extLst>
          </p:cNvPr>
          <p:cNvSpPr txBox="1"/>
          <p:nvPr/>
        </p:nvSpPr>
        <p:spPr>
          <a:xfrm>
            <a:off x="608332" y="1582340"/>
            <a:ext cx="62072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5:18-21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18 And do not be drunk with wine, in which is dissipation; but be filled with the Spirit,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19 speaking to one another in psalms and hymns and spiritual songs, singing and making melody in your heart to the Lord, </a:t>
            </a:r>
          </a:p>
        </p:txBody>
      </p:sp>
    </p:spTree>
    <p:extLst>
      <p:ext uri="{BB962C8B-B14F-4D97-AF65-F5344CB8AC3E}">
        <p14:creationId xmlns:p14="http://schemas.microsoft.com/office/powerpoint/2010/main" val="335257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37648-28E7-72EF-CC08-C65FEA710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6FFC3E72-8015-1289-6549-F516FDEA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FD69C-AFE0-E39D-5B3D-E238F4AAE165}"/>
              </a:ext>
            </a:extLst>
          </p:cNvPr>
          <p:cNvSpPr txBox="1"/>
          <p:nvPr/>
        </p:nvSpPr>
        <p:spPr>
          <a:xfrm>
            <a:off x="595079" y="2025539"/>
            <a:ext cx="62072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5:18-21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20 giving thanks always for all things to God the Father in the name of our Lord Jesus Christ,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21 submitting to one another in the fear of God.</a:t>
            </a:r>
          </a:p>
        </p:txBody>
      </p:sp>
    </p:spTree>
    <p:extLst>
      <p:ext uri="{BB962C8B-B14F-4D97-AF65-F5344CB8AC3E}">
        <p14:creationId xmlns:p14="http://schemas.microsoft.com/office/powerpoint/2010/main" val="54497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2B86C-6F7A-0064-1EE3-57D43B2F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4545229B-4E92-B851-0B06-CDE9F242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A632F-6112-B91C-40B3-EE5551A2935C}"/>
              </a:ext>
            </a:extLst>
          </p:cNvPr>
          <p:cNvSpPr txBox="1"/>
          <p:nvPr/>
        </p:nvSpPr>
        <p:spPr>
          <a:xfrm>
            <a:off x="792254" y="3133534"/>
            <a:ext cx="59928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 DWELLS IN OUR PRAISE</a:t>
            </a:r>
          </a:p>
        </p:txBody>
      </p:sp>
    </p:spTree>
    <p:extLst>
      <p:ext uri="{BB962C8B-B14F-4D97-AF65-F5344CB8AC3E}">
        <p14:creationId xmlns:p14="http://schemas.microsoft.com/office/powerpoint/2010/main" val="346677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B8572-15CF-14CD-59EE-2813F8725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42317509-B78B-67D8-7FF3-87D5478E1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781E4B-F331-2B01-1550-BB8D9210BF96}"/>
              </a:ext>
            </a:extLst>
          </p:cNvPr>
          <p:cNvSpPr txBox="1"/>
          <p:nvPr/>
        </p:nvSpPr>
        <p:spPr>
          <a:xfrm>
            <a:off x="661340" y="2690336"/>
            <a:ext cx="6207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22:3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But You are holy, Enthroned in the praises of Israel. </a:t>
            </a:r>
          </a:p>
        </p:txBody>
      </p:sp>
    </p:spTree>
    <p:extLst>
      <p:ext uri="{BB962C8B-B14F-4D97-AF65-F5344CB8AC3E}">
        <p14:creationId xmlns:p14="http://schemas.microsoft.com/office/powerpoint/2010/main" val="209915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90162-96AE-51D5-0247-C8D7ED97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E7A54D8D-68BF-64F2-368E-DF5D0F010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7C435-944D-EF9F-D410-A331ED6A382A}"/>
              </a:ext>
            </a:extLst>
          </p:cNvPr>
          <p:cNvSpPr txBox="1"/>
          <p:nvPr/>
        </p:nvSpPr>
        <p:spPr>
          <a:xfrm>
            <a:off x="752498" y="2884235"/>
            <a:ext cx="59928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WE ENCOUNTER HIM,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WE HEAR HIS VOICE</a:t>
            </a:r>
          </a:p>
        </p:txBody>
      </p:sp>
    </p:spTree>
    <p:extLst>
      <p:ext uri="{BB962C8B-B14F-4D97-AF65-F5344CB8AC3E}">
        <p14:creationId xmlns:p14="http://schemas.microsoft.com/office/powerpoint/2010/main" val="170539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4408C60B-57A1-2FBB-7504-497B88E5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B5206-2FF2-0ADA-D6ED-12B660BA781B}"/>
              </a:ext>
            </a:extLst>
          </p:cNvPr>
          <p:cNvSpPr txBox="1"/>
          <p:nvPr/>
        </p:nvSpPr>
        <p:spPr>
          <a:xfrm>
            <a:off x="805505" y="2634936"/>
            <a:ext cx="606217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Personal Worship – you worshiping God personally and privately.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B908-D5C7-8F60-47B1-BD3703C33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FED4309B-EC2D-97F3-2E7C-BFE742244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DC1D9A-3B93-0CC7-2E30-552220D655A2}"/>
              </a:ext>
            </a:extLst>
          </p:cNvPr>
          <p:cNvSpPr txBox="1"/>
          <p:nvPr/>
        </p:nvSpPr>
        <p:spPr>
          <a:xfrm>
            <a:off x="779002" y="2934752"/>
            <a:ext cx="59928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Psalm 95:1-8</a:t>
            </a:r>
          </a:p>
        </p:txBody>
      </p:sp>
    </p:spTree>
    <p:extLst>
      <p:ext uri="{BB962C8B-B14F-4D97-AF65-F5344CB8AC3E}">
        <p14:creationId xmlns:p14="http://schemas.microsoft.com/office/powerpoint/2010/main" val="24705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16A7C-912B-02F0-F2A5-B76D43AB4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7BAF6871-021B-8374-7422-F5F6C94B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FC4DA0-B644-C049-F417-0BA2179BDF61}"/>
              </a:ext>
            </a:extLst>
          </p:cNvPr>
          <p:cNvSpPr txBox="1"/>
          <p:nvPr/>
        </p:nvSpPr>
        <p:spPr>
          <a:xfrm>
            <a:off x="765750" y="2884235"/>
            <a:ext cx="59928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ENEMY IS STOPPED AS WE PRAISE AND WORSHIP</a:t>
            </a:r>
          </a:p>
        </p:txBody>
      </p:sp>
    </p:spTree>
    <p:extLst>
      <p:ext uri="{BB962C8B-B14F-4D97-AF65-F5344CB8AC3E}">
        <p14:creationId xmlns:p14="http://schemas.microsoft.com/office/powerpoint/2010/main" val="125503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69F7C-F18C-254B-48CD-ED750E7B9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A6616EA6-4E4A-0BAF-E6CE-6479FA20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B57E43-DFE2-D6E4-92FE-59B1B1F284E9}"/>
              </a:ext>
            </a:extLst>
          </p:cNvPr>
          <p:cNvSpPr txBox="1"/>
          <p:nvPr/>
        </p:nvSpPr>
        <p:spPr>
          <a:xfrm>
            <a:off x="568574" y="1139142"/>
            <a:ext cx="620720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8:1,2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 O LORD, our Lord, How excellent is Your name in all the earth, Who have set Your glory above the heavens!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 Out of the mouth of babes and nursing infants You have ordained strength, Because of Your enemies, That You may silence the enemy and the avenger. </a:t>
            </a:r>
          </a:p>
        </p:txBody>
      </p:sp>
    </p:spTree>
    <p:extLst>
      <p:ext uri="{BB962C8B-B14F-4D97-AF65-F5344CB8AC3E}">
        <p14:creationId xmlns:p14="http://schemas.microsoft.com/office/powerpoint/2010/main" val="275793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F6BE-3C8C-0DEA-EB6D-2A07495FF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86297290-97B0-DCA2-6DE8-8F79B656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80D6C-5EEF-019B-DF1F-16C2DF89B098}"/>
              </a:ext>
            </a:extLst>
          </p:cNvPr>
          <p:cNvSpPr txBox="1"/>
          <p:nvPr/>
        </p:nvSpPr>
        <p:spPr>
          <a:xfrm>
            <a:off x="581826" y="1360741"/>
            <a:ext cx="620720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149:5-9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5 Let the saints be joyful in glory; Let them sing aloud on their beds.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6 Let the high praises of God be in their mouth, And a two-edged sword in their hand,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7 To execute vengeance on the nations, And punishments on the peoples; </a:t>
            </a:r>
          </a:p>
        </p:txBody>
      </p:sp>
    </p:spTree>
    <p:extLst>
      <p:ext uri="{BB962C8B-B14F-4D97-AF65-F5344CB8AC3E}">
        <p14:creationId xmlns:p14="http://schemas.microsoft.com/office/powerpoint/2010/main" val="196353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5EA75-992E-8FE0-CDDA-55FCC5985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03A159A8-A99F-F0BE-B759-751BB5299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6E540D-7AB7-2D4D-FDF3-61C9D6BFA3EB}"/>
              </a:ext>
            </a:extLst>
          </p:cNvPr>
          <p:cNvSpPr txBox="1"/>
          <p:nvPr/>
        </p:nvSpPr>
        <p:spPr>
          <a:xfrm>
            <a:off x="608330" y="2025539"/>
            <a:ext cx="62072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149:5-9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8 To bind their kings with chains, And their nobles with fetters of iron;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9 To execute on them the written judgment—This honor have all His saints. Praise the LORD! </a:t>
            </a:r>
          </a:p>
        </p:txBody>
      </p:sp>
    </p:spTree>
    <p:extLst>
      <p:ext uri="{BB962C8B-B14F-4D97-AF65-F5344CB8AC3E}">
        <p14:creationId xmlns:p14="http://schemas.microsoft.com/office/powerpoint/2010/main" val="242983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876A3-699E-1C12-2E25-C1EAB441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90DE0E26-1C6F-715D-2377-D3913DB1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B73BE8-12D7-32FF-1F27-D274476A4563}"/>
              </a:ext>
            </a:extLst>
          </p:cNvPr>
          <p:cNvSpPr txBox="1"/>
          <p:nvPr/>
        </p:nvSpPr>
        <p:spPr>
          <a:xfrm>
            <a:off x="805505" y="2884235"/>
            <a:ext cx="6062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FATHER DESIRES TRUE WORSHIPERS</a:t>
            </a:r>
          </a:p>
        </p:txBody>
      </p:sp>
    </p:spTree>
    <p:extLst>
      <p:ext uri="{BB962C8B-B14F-4D97-AF65-F5344CB8AC3E}">
        <p14:creationId xmlns:p14="http://schemas.microsoft.com/office/powerpoint/2010/main" val="253218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E890E-3721-9914-A764-2DD32613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24478EBD-9B95-658D-AA18-0BC27E5BB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96D279-16E8-E492-22DD-696CF5C25C13}"/>
              </a:ext>
            </a:extLst>
          </p:cNvPr>
          <p:cNvSpPr txBox="1"/>
          <p:nvPr/>
        </p:nvSpPr>
        <p:spPr>
          <a:xfrm>
            <a:off x="687846" y="1360741"/>
            <a:ext cx="620720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John 4:23,24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23 But the hour is coming, and now is, when the true worshipers will worship the Father in spirit and truth; for the Father is seeking such to worship Him.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24 God is Spirit, and those who worship Him must worship in spirit and truth." </a:t>
            </a:r>
          </a:p>
        </p:txBody>
      </p:sp>
    </p:spTree>
    <p:extLst>
      <p:ext uri="{BB962C8B-B14F-4D97-AF65-F5344CB8AC3E}">
        <p14:creationId xmlns:p14="http://schemas.microsoft.com/office/powerpoint/2010/main" val="210305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9F82-52AC-3377-A717-563EC30DF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90EBADE4-3383-6DC2-6D6F-0B582DA6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6C4F7-B7EC-5F7F-E198-9C9922AA387C}"/>
              </a:ext>
            </a:extLst>
          </p:cNvPr>
          <p:cNvSpPr txBox="1"/>
          <p:nvPr/>
        </p:nvSpPr>
        <p:spPr>
          <a:xfrm>
            <a:off x="646479" y="3133534"/>
            <a:ext cx="69072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COMING BEFORE HIS PRESENCE</a:t>
            </a:r>
          </a:p>
        </p:txBody>
      </p:sp>
    </p:spTree>
    <p:extLst>
      <p:ext uri="{BB962C8B-B14F-4D97-AF65-F5344CB8AC3E}">
        <p14:creationId xmlns:p14="http://schemas.microsoft.com/office/powerpoint/2010/main" val="306767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E62B-C02F-15DB-4094-26E94D8DF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B9A90B59-190D-21F5-AFB7-2266634B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99B4B-9522-B311-CFEC-4564026637DC}"/>
              </a:ext>
            </a:extLst>
          </p:cNvPr>
          <p:cNvSpPr txBox="1"/>
          <p:nvPr/>
        </p:nvSpPr>
        <p:spPr>
          <a:xfrm>
            <a:off x="661341" y="1360741"/>
            <a:ext cx="620720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95:1-8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 Oh come, let us sing to the LORD! Let us shout joyfully to the Rock of our salvation.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 Let us come before His presence with thanksgiving; Let us shout joyfully to Him with psalms.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 For the LORD is the great God, And the great King above all gods. </a:t>
            </a:r>
          </a:p>
        </p:txBody>
      </p:sp>
    </p:spTree>
    <p:extLst>
      <p:ext uri="{BB962C8B-B14F-4D97-AF65-F5344CB8AC3E}">
        <p14:creationId xmlns:p14="http://schemas.microsoft.com/office/powerpoint/2010/main" val="173472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F0D11-14DF-9D1A-64A5-A269622A3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C7F1911F-F5A6-D13C-5618-73535FBC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9D845-BE02-4283-B967-BAB15C08F5A0}"/>
              </a:ext>
            </a:extLst>
          </p:cNvPr>
          <p:cNvSpPr txBox="1"/>
          <p:nvPr/>
        </p:nvSpPr>
        <p:spPr>
          <a:xfrm>
            <a:off x="661341" y="1360741"/>
            <a:ext cx="620720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95:1-8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4 In His hand are the deep places of the earth; The heights of the hills are His also.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5 The sea is His, for He made it; And His hands formed the dry land.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6 Oh come, let us worship and bow down; Let us kneel before the LORD our Maker. </a:t>
            </a:r>
          </a:p>
        </p:txBody>
      </p:sp>
    </p:spTree>
    <p:extLst>
      <p:ext uri="{BB962C8B-B14F-4D97-AF65-F5344CB8AC3E}">
        <p14:creationId xmlns:p14="http://schemas.microsoft.com/office/powerpoint/2010/main" val="135585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E0595-3544-B775-94E2-95F9D4D8E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69AEB129-8F3E-C76C-351F-30EA2D439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7DE06-2DE1-3C48-8CEC-8072962D5490}"/>
              </a:ext>
            </a:extLst>
          </p:cNvPr>
          <p:cNvSpPr txBox="1"/>
          <p:nvPr/>
        </p:nvSpPr>
        <p:spPr>
          <a:xfrm>
            <a:off x="621584" y="2025539"/>
            <a:ext cx="62072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95:1-8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7 For He is our God, And we are the people of His pasture, And the sheep of His hand. Today, if you will hear His voice: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8 "Do not harden your hearts...</a:t>
            </a:r>
          </a:p>
        </p:txBody>
      </p:sp>
    </p:spTree>
    <p:extLst>
      <p:ext uri="{BB962C8B-B14F-4D97-AF65-F5344CB8AC3E}">
        <p14:creationId xmlns:p14="http://schemas.microsoft.com/office/powerpoint/2010/main" val="77252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8A0FD-9F17-1429-B7DF-F4BB98426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B198867F-CCEB-E5A6-4989-0CE9238C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C8AB94-4F9D-6628-1976-5F45F1ACE58D}"/>
              </a:ext>
            </a:extLst>
          </p:cNvPr>
          <p:cNvSpPr txBox="1"/>
          <p:nvPr/>
        </p:nvSpPr>
        <p:spPr>
          <a:xfrm>
            <a:off x="606723" y="2537186"/>
            <a:ext cx="690726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Sing, shout joyfully, thanksgiving, worship, bow down, kneel, hear His voice</a:t>
            </a:r>
          </a:p>
        </p:txBody>
      </p:sp>
    </p:spTree>
    <p:extLst>
      <p:ext uri="{BB962C8B-B14F-4D97-AF65-F5344CB8AC3E}">
        <p14:creationId xmlns:p14="http://schemas.microsoft.com/office/powerpoint/2010/main" val="285259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17881</TotalTime>
  <Words>631</Words>
  <Application>Microsoft Macintosh PowerPoint</Application>
  <PresentationFormat>Widescreen</PresentationFormat>
  <Paragraphs>73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3393</cp:revision>
  <dcterms:created xsi:type="dcterms:W3CDTF">2022-04-28T10:27:37Z</dcterms:created>
  <dcterms:modified xsi:type="dcterms:W3CDTF">2026-05-21T11:52:42Z</dcterms:modified>
</cp:coreProperties>
</file>