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7" r:id="rId2"/>
    <p:sldId id="36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35"/>
  </p:normalViewPr>
  <p:slideViewPr>
    <p:cSldViewPr snapToGrid="0">
      <p:cViewPr varScale="1">
        <p:scale>
          <a:sx n="96" d="100"/>
          <a:sy n="96" d="100"/>
        </p:scale>
        <p:origin x="20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CD76B-AE2E-0FEB-AA5F-242DE5F0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D0045-025E-EFD4-DBEC-4B3B669EF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82630-C9B2-D475-2319-0290465A0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91C3-BB48-F27E-407A-4CAD5289B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FDC6-E1E8-5F4F-0596-5C6991733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F0ABD9-C19D-5D90-ECAF-454B26C10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0A7F7-4891-B60C-BB27-66C5DC2AF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26BF-7283-33E8-7780-9CF44B3DB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8AB8-859F-A894-41C2-3A535740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880CFA-ABC9-E02C-5F87-DF625D846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48D2E-1365-0A1C-76EC-7623DBBA9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7808-0E7F-C0F2-7E81-BC312A34A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F60F-C36B-F763-4BE9-98217F570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8CEF02-47EF-96D6-33E2-E920428D6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32E4B-DC86-14F8-1B67-7C825DA8F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0F677-F7B0-25EA-0C4F-4F3F4EAA7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3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E4FDB-512B-14A1-1320-F0BF8B396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8064B-DD3B-4E29-4E9A-DB0A196D0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D6260-5DE1-4153-4D7F-8FE36AB6A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12867-0899-DFC8-5734-9B9968DCB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1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53684-EC22-828C-A82E-A5C77577F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A64AF-2C46-AB19-5583-E796FED46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1DC3E-A667-B898-E2F9-B12E0EC2D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500A5-344B-510E-D95F-E8DB2BD85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5ADF-43B8-D334-F853-D269B04E1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3B86D-DA4D-4BDE-D8F5-30A28DA69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43CBC-CFF9-4E6A-1CA7-BBAE57B37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A3E6A-0563-B7C1-3740-FE795DD7C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BC7B1-B205-5D6C-8952-C2ACD66B5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F75E5C-D20A-7E34-3A82-4A8293B42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5753C-2EEE-4E54-3B3A-2711F97F2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C71A-C6B6-F79B-2401-B8DA0D382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4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A5005-3747-226E-460D-DF5F45B2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5AD0B-2B38-170E-BE9B-2818A0306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3B1D3-A657-1454-5D8D-807274E55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268C5-2C3A-989B-5881-C39BB3D1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8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EE3A-F35C-D57E-E76B-48433B35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26037-B134-4310-7193-772B3D97B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3C8A8-7E92-A21D-0185-0330A9BF5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769EE-E7EC-4E12-65A2-3719FB8D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F838-52A3-98F2-5638-807F3248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88076-C118-3C57-86E6-5289366CA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B868E-A1ED-7239-6423-BEF9FD143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455BA-CC7F-B67F-2F2B-7AB4C220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6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90B21-35D8-4230-7F22-3A6B6EF8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512FA-68B5-FEAC-A596-0D87868A5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CCD2C-EE1A-54CB-ADBB-4838B5B50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0130E-454D-0CB2-CF98-9795DACA7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5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14946-0A0F-9310-46F6-C5C47EF2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0CE45-64E1-73F6-631C-5C124105E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7E900-7F56-0D14-7B08-444054DC0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73951-D915-5CFD-9FC4-B937D0A5A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6B91C-9EAF-46A8-3A95-DE20F133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3BFC0-FACD-D632-1A6D-867B158E8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0E178-AFFB-CA0C-75B1-F7E47E4E3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029BE-80C9-A3AF-DA15-CA315C19D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E5E6A-128A-793F-D908-20980AEA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62E79-9DD2-37E4-D73C-63D2F6DC9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CCB91-4010-39B8-F0B4-D38E28FB5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3DC5-9CCF-E23A-D135-3108E39E8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EA3CC-D4C7-3728-1A34-E6AF7B0ED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4A0C6-78F4-1877-4252-F8A583155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44C6D-0141-C4DA-78A3-39472AC9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55A61-D3C1-990C-E805-7F42B86D6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C7420-F004-CF2C-3AB8-2D5345F6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17952-EB80-A181-47BF-8F959463F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E35FB-E82F-E988-0AFD-B73AC1E08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2A7B6-F063-3C5A-44F3-0C9E2A42B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0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5/8/26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 descr="A person sitting at a table with her hands folded&#10;&#10;AI-generated content may be incorrect.">
            <a:extLst>
              <a:ext uri="{FF2B5EF4-FFF2-40B4-BE49-F238E27FC236}">
                <a16:creationId xmlns:a16="http://schemas.microsoft.com/office/drawing/2014/main" id="{046CC97C-64C4-1993-A193-303F00BF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00EF3-2CA0-EFC9-4446-A65BEA13F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788A0352-A7FE-AACC-1D4A-33944B6F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001EF-A960-CC6E-B04E-C39143901B2E}"/>
              </a:ext>
            </a:extLst>
          </p:cNvPr>
          <p:cNvSpPr txBox="1"/>
          <p:nvPr/>
        </p:nvSpPr>
        <p:spPr>
          <a:xfrm>
            <a:off x="667321" y="2025539"/>
            <a:ext cx="615212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30:15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For thus says the Lord GOD, the Holy One of Israel: "In returning and rest you shall be saved; In quietness and confidence shall be your strength." But you would not, </a:t>
            </a:r>
          </a:p>
        </p:txBody>
      </p:sp>
    </p:spTree>
    <p:extLst>
      <p:ext uri="{BB962C8B-B14F-4D97-AF65-F5344CB8AC3E}">
        <p14:creationId xmlns:p14="http://schemas.microsoft.com/office/powerpoint/2010/main" val="358806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8C4DE-020A-6F8F-78B3-F0C7229D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85EFE1CB-19C6-5B8D-223A-391D4775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FB8CF8-D4FA-3381-493B-D5DF6D933935}"/>
              </a:ext>
            </a:extLst>
          </p:cNvPr>
          <p:cNvSpPr txBox="1"/>
          <p:nvPr/>
        </p:nvSpPr>
        <p:spPr>
          <a:xfrm>
            <a:off x="804053" y="2838069"/>
            <a:ext cx="606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HINDRANCES WE FACE</a:t>
            </a:r>
          </a:p>
        </p:txBody>
      </p:sp>
    </p:spTree>
    <p:extLst>
      <p:ext uri="{BB962C8B-B14F-4D97-AF65-F5344CB8AC3E}">
        <p14:creationId xmlns:p14="http://schemas.microsoft.com/office/powerpoint/2010/main" val="216794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5BDC-29FD-0618-2F1E-1620FD22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5FFB4C28-42F8-2193-DE2C-35DEC5E6C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D3B692-120B-096A-F65B-FFB88961A9EA}"/>
              </a:ext>
            </a:extLst>
          </p:cNvPr>
          <p:cNvSpPr txBox="1"/>
          <p:nvPr/>
        </p:nvSpPr>
        <p:spPr>
          <a:xfrm>
            <a:off x="804053" y="2838069"/>
            <a:ext cx="606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THEY THAT WAIT</a:t>
            </a:r>
          </a:p>
        </p:txBody>
      </p:sp>
    </p:spTree>
    <p:extLst>
      <p:ext uri="{BB962C8B-B14F-4D97-AF65-F5344CB8AC3E}">
        <p14:creationId xmlns:p14="http://schemas.microsoft.com/office/powerpoint/2010/main" val="165145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E4B5-E299-4A36-DD63-F1DA7FCDC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9C147E3A-6DD3-B8C6-CC97-B6FBBE8FB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1046BF-E229-9102-ED1A-15CDEB8B50C1}"/>
              </a:ext>
            </a:extLst>
          </p:cNvPr>
          <p:cNvSpPr txBox="1"/>
          <p:nvPr/>
        </p:nvSpPr>
        <p:spPr>
          <a:xfrm>
            <a:off x="491051" y="474345"/>
            <a:ext cx="657076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40:27-31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27 Why do you say, O Jacob, And speak, O Israel: "My way is hidden from the LORD, And my just claim is passed over by my God"?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28 Have you not known? Have you not heard? The everlasting God, the LORD, The Creator of the ends of the earth, Neither faints nor is weary. His understanding is unsearchable.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29 He gives power to the weak, And to those who have no might He increases strength. </a:t>
            </a:r>
          </a:p>
        </p:txBody>
      </p:sp>
    </p:spTree>
    <p:extLst>
      <p:ext uri="{BB962C8B-B14F-4D97-AF65-F5344CB8AC3E}">
        <p14:creationId xmlns:p14="http://schemas.microsoft.com/office/powerpoint/2010/main" val="42817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4A8D0-EF0B-1028-BECC-2C1974A2A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9EA65164-5DA5-69C9-7864-880795BE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D7294-5007-98C8-BE20-261EE3E27960}"/>
              </a:ext>
            </a:extLst>
          </p:cNvPr>
          <p:cNvSpPr txBox="1"/>
          <p:nvPr/>
        </p:nvSpPr>
        <p:spPr>
          <a:xfrm>
            <a:off x="535120" y="1360741"/>
            <a:ext cx="640550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40:27-31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30 Even the youths shall faint and be weary, And the young men shall utterly fall,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31 But those </a:t>
            </a:r>
            <a:r>
              <a:rPr lang="en-US" sz="3200" dirty="0">
                <a:solidFill>
                  <a:srgbClr val="FFFF00"/>
                </a:solidFill>
              </a:rPr>
              <a:t>who wait on the LORD </a:t>
            </a:r>
            <a:r>
              <a:rPr lang="en-US" sz="3200" dirty="0">
                <a:solidFill>
                  <a:schemeClr val="bg1"/>
                </a:solidFill>
              </a:rPr>
              <a:t>Shall renew their strength; They shall mount up with wings like eagles, They shall run and not be weary, They shall walk and not faint. </a:t>
            </a:r>
          </a:p>
        </p:txBody>
      </p:sp>
    </p:spTree>
    <p:extLst>
      <p:ext uri="{BB962C8B-B14F-4D97-AF65-F5344CB8AC3E}">
        <p14:creationId xmlns:p14="http://schemas.microsoft.com/office/powerpoint/2010/main" val="303129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2294B-4CA7-13E4-FAD8-B238D166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9339C6E5-9DA7-4680-4BA4-C0E7E311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E19B5-C446-8FA0-64AE-18612E126228}"/>
              </a:ext>
            </a:extLst>
          </p:cNvPr>
          <p:cNvSpPr txBox="1"/>
          <p:nvPr/>
        </p:nvSpPr>
        <p:spPr>
          <a:xfrm>
            <a:off x="557153" y="1139142"/>
            <a:ext cx="6405508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64:1-4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 Oh, that You would rend the heavens! That You would come down! That the mountains might shake at Your presence—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 As fire burns brushwood, As fire causes water to boil—To make Your name known to Your adversaries, That the nations may tremble at Your presence! </a:t>
            </a:r>
          </a:p>
        </p:txBody>
      </p:sp>
    </p:spTree>
    <p:extLst>
      <p:ext uri="{BB962C8B-B14F-4D97-AF65-F5344CB8AC3E}">
        <p14:creationId xmlns:p14="http://schemas.microsoft.com/office/powerpoint/2010/main" val="79652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FC4AF-6243-468E-3F2F-33FC4875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2DCD380F-ABE7-06A5-0BB1-2B36275A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6B923D-0841-186B-242F-A5E51C0A435D}"/>
              </a:ext>
            </a:extLst>
          </p:cNvPr>
          <p:cNvSpPr txBox="1"/>
          <p:nvPr/>
        </p:nvSpPr>
        <p:spPr>
          <a:xfrm>
            <a:off x="579187" y="1139142"/>
            <a:ext cx="6405508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64:1-4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 When You did awesome things for which we did not look, You came down, The mountains shook at Your presence.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4 For since the beginning of the world Men have not heard nor perceived by the ear, Nor has the eye seen any God besides You, Who acts for the one </a:t>
            </a:r>
            <a:r>
              <a:rPr lang="en-US" sz="3200" dirty="0">
                <a:solidFill>
                  <a:srgbClr val="FFFF00"/>
                </a:solidFill>
              </a:rPr>
              <a:t>who waits for Him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940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1C84-A592-D33A-AF23-B1ED6030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459E2523-2E93-93C7-9FE3-136814B29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101FCE-C772-AFAD-5BED-D90860A0F57B}"/>
              </a:ext>
            </a:extLst>
          </p:cNvPr>
          <p:cNvSpPr txBox="1"/>
          <p:nvPr/>
        </p:nvSpPr>
        <p:spPr>
          <a:xfrm>
            <a:off x="804053" y="2634936"/>
            <a:ext cx="60621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Stillness is an expression of our waiting on Him and waiting for Him.</a:t>
            </a:r>
          </a:p>
        </p:txBody>
      </p:sp>
    </p:spTree>
    <p:extLst>
      <p:ext uri="{BB962C8B-B14F-4D97-AF65-F5344CB8AC3E}">
        <p14:creationId xmlns:p14="http://schemas.microsoft.com/office/powerpoint/2010/main" val="403464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E874-3FCB-C173-97A8-B93F85BC9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B176508F-A867-FB88-3B50-907769681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F3031E-4305-BBD1-90E9-28B150869BF4}"/>
              </a:ext>
            </a:extLst>
          </p:cNvPr>
          <p:cNvSpPr txBox="1"/>
          <p:nvPr/>
        </p:nvSpPr>
        <p:spPr>
          <a:xfrm>
            <a:off x="759986" y="2884235"/>
            <a:ext cx="6062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PRACTICING QUIETNESS AND STILLNESS IN HIS PRESENCE</a:t>
            </a:r>
          </a:p>
        </p:txBody>
      </p:sp>
    </p:spTree>
    <p:extLst>
      <p:ext uri="{BB962C8B-B14F-4D97-AF65-F5344CB8AC3E}">
        <p14:creationId xmlns:p14="http://schemas.microsoft.com/office/powerpoint/2010/main" val="3664414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33AFF-B696-0044-BB03-8714FC100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00B5B7E9-89BB-3641-35A9-FCB8D4B87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FB0B4B-AFCD-EAD5-6A1F-F5D33FC6B3CE}"/>
              </a:ext>
            </a:extLst>
          </p:cNvPr>
          <p:cNvSpPr txBox="1"/>
          <p:nvPr/>
        </p:nvSpPr>
        <p:spPr>
          <a:xfrm>
            <a:off x="759986" y="2884235"/>
            <a:ext cx="6062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PRACTICING QUIETNESS AND STILLNESS IN DAILY WORK</a:t>
            </a:r>
          </a:p>
        </p:txBody>
      </p:sp>
    </p:spTree>
    <p:extLst>
      <p:ext uri="{BB962C8B-B14F-4D97-AF65-F5344CB8AC3E}">
        <p14:creationId xmlns:p14="http://schemas.microsoft.com/office/powerpoint/2010/main" val="30161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40E8DE29-2781-3649-160E-C0DA32DB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825723-1EA9-E193-62BD-8A5B677957C7}"/>
              </a:ext>
            </a:extLst>
          </p:cNvPr>
          <p:cNvSpPr txBox="1"/>
          <p:nvPr/>
        </p:nvSpPr>
        <p:spPr>
          <a:xfrm>
            <a:off x="804053" y="2838069"/>
            <a:ext cx="606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BEING STILL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E890E-3721-9914-A764-2DD32613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7C639512-5D90-19C5-C9B6-F30997A64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166A99-7138-AEA2-ED5A-9CD22C4FD68D}"/>
              </a:ext>
            </a:extLst>
          </p:cNvPr>
          <p:cNvSpPr txBox="1"/>
          <p:nvPr/>
        </p:nvSpPr>
        <p:spPr>
          <a:xfrm>
            <a:off x="700372" y="1859023"/>
            <a:ext cx="62072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Psalm 46:10,11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10 Be still, and know that I am God; I will be exalted among the nations, I will be exalted in the earth!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11 The LORD of hosts is with us; The God of Jacob is our refuge. Selah </a:t>
            </a:r>
          </a:p>
        </p:txBody>
      </p:sp>
    </p:spTree>
    <p:extLst>
      <p:ext uri="{BB962C8B-B14F-4D97-AF65-F5344CB8AC3E}">
        <p14:creationId xmlns:p14="http://schemas.microsoft.com/office/powerpoint/2010/main" val="210305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F7C39-2FCC-317D-24C7-53101B24E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AFE30D1C-899B-C9DB-D2A0-69AB4EC10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F5117-8785-C571-20EA-CC72AA0F4A92}"/>
              </a:ext>
            </a:extLst>
          </p:cNvPr>
          <p:cNvSpPr txBox="1"/>
          <p:nvPr/>
        </p:nvSpPr>
        <p:spPr>
          <a:xfrm>
            <a:off x="782019" y="2749934"/>
            <a:ext cx="57069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IS WITH US.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IS OUR REFUGE.</a:t>
            </a:r>
          </a:p>
        </p:txBody>
      </p:sp>
    </p:spTree>
    <p:extLst>
      <p:ext uri="{BB962C8B-B14F-4D97-AF65-F5344CB8AC3E}">
        <p14:creationId xmlns:p14="http://schemas.microsoft.com/office/powerpoint/2010/main" val="284065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39A21-D586-11E0-0DA9-0F4C09A2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3643BFF2-2747-5A84-2D31-5985C2EBF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8A845-0236-D3C3-5268-590D706A6015}"/>
              </a:ext>
            </a:extLst>
          </p:cNvPr>
          <p:cNvSpPr txBox="1"/>
          <p:nvPr/>
        </p:nvSpPr>
        <p:spPr>
          <a:xfrm>
            <a:off x="804053" y="2838069"/>
            <a:ext cx="606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SELAH</a:t>
            </a:r>
          </a:p>
        </p:txBody>
      </p:sp>
    </p:spTree>
    <p:extLst>
      <p:ext uri="{BB962C8B-B14F-4D97-AF65-F5344CB8AC3E}">
        <p14:creationId xmlns:p14="http://schemas.microsoft.com/office/powerpoint/2010/main" val="170439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D22EA-1708-843C-423D-2025FF46F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7A86BF5F-8586-BAE5-25C4-24B74C6D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1308CE-46FF-9491-8BA5-92F74D4B41DC}"/>
              </a:ext>
            </a:extLst>
          </p:cNvPr>
          <p:cNvSpPr txBox="1"/>
          <p:nvPr/>
        </p:nvSpPr>
        <p:spPr>
          <a:xfrm>
            <a:off x="804053" y="2838069"/>
            <a:ext cx="606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STILLNESS AND SILENCE</a:t>
            </a:r>
          </a:p>
        </p:txBody>
      </p:sp>
    </p:spTree>
    <p:extLst>
      <p:ext uri="{BB962C8B-B14F-4D97-AF65-F5344CB8AC3E}">
        <p14:creationId xmlns:p14="http://schemas.microsoft.com/office/powerpoint/2010/main" val="100681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30EE2-441E-F799-08A2-F253E971D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06B11C21-D377-CA70-D68A-201B1F2D3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52231D-74F3-FCE0-72C6-F900F925DCAA}"/>
              </a:ext>
            </a:extLst>
          </p:cNvPr>
          <p:cNvSpPr txBox="1"/>
          <p:nvPr/>
        </p:nvSpPr>
        <p:spPr>
          <a:xfrm>
            <a:off x="689355" y="2299698"/>
            <a:ext cx="620720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Zechariah 2:13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Be silent, all flesh, before the LORD, for He is aroused from His holy habitation!" </a:t>
            </a:r>
          </a:p>
        </p:txBody>
      </p:sp>
    </p:spTree>
    <p:extLst>
      <p:ext uri="{BB962C8B-B14F-4D97-AF65-F5344CB8AC3E}">
        <p14:creationId xmlns:p14="http://schemas.microsoft.com/office/powerpoint/2010/main" val="164626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28326-2456-5F4B-0C55-4A3D6920C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2A347B5B-4D9F-1966-FCD4-1C3DDFB9C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197DDD-A388-FF19-4ED4-124160B8C4BB}"/>
              </a:ext>
            </a:extLst>
          </p:cNvPr>
          <p:cNvSpPr txBox="1"/>
          <p:nvPr/>
        </p:nvSpPr>
        <p:spPr>
          <a:xfrm>
            <a:off x="689355" y="2299698"/>
            <a:ext cx="615212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Habakkuk 2:20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"But the LORD is in His holy temple. Let all the earth keep silence before Him."</a:t>
            </a:r>
          </a:p>
        </p:txBody>
      </p:sp>
    </p:spTree>
    <p:extLst>
      <p:ext uri="{BB962C8B-B14F-4D97-AF65-F5344CB8AC3E}">
        <p14:creationId xmlns:p14="http://schemas.microsoft.com/office/powerpoint/2010/main" val="128209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D8102-79A4-0E57-433A-176AE46A2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raying at a table&#10;&#10;AI-generated content may be incorrect.">
            <a:extLst>
              <a:ext uri="{FF2B5EF4-FFF2-40B4-BE49-F238E27FC236}">
                <a16:creationId xmlns:a16="http://schemas.microsoft.com/office/drawing/2014/main" id="{37121121-BB9A-794B-A616-FDAFA1E6B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356D1B-D1BE-7983-6AE5-F77E6CA5B827}"/>
              </a:ext>
            </a:extLst>
          </p:cNvPr>
          <p:cNvSpPr txBox="1"/>
          <p:nvPr/>
        </p:nvSpPr>
        <p:spPr>
          <a:xfrm>
            <a:off x="804053" y="2838069"/>
            <a:ext cx="60621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QUIETNESS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51766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17498</TotalTime>
  <Words>474</Words>
  <Application>Microsoft Macintosh PowerPoint</Application>
  <PresentationFormat>Widescreen</PresentationFormat>
  <Paragraphs>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3376</cp:revision>
  <dcterms:created xsi:type="dcterms:W3CDTF">2022-04-28T10:27:37Z</dcterms:created>
  <dcterms:modified xsi:type="dcterms:W3CDTF">2026-05-08T03:26:41Z</dcterms:modified>
</cp:coreProperties>
</file>