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7" r:id="rId2"/>
    <p:sldId id="369" r:id="rId3"/>
    <p:sldId id="421" r:id="rId4"/>
    <p:sldId id="422" r:id="rId5"/>
    <p:sldId id="423" r:id="rId6"/>
    <p:sldId id="424" r:id="rId7"/>
    <p:sldId id="425" r:id="rId8"/>
    <p:sldId id="426" r:id="rId9"/>
    <p:sldId id="427" r:id="rId10"/>
    <p:sldId id="428" r:id="rId11"/>
    <p:sldId id="429" r:id="rId12"/>
    <p:sldId id="430" r:id="rId13"/>
    <p:sldId id="403"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CBA8"/>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94658"/>
  </p:normalViewPr>
  <p:slideViewPr>
    <p:cSldViewPr snapToGrid="0">
      <p:cViewPr varScale="1">
        <p:scale>
          <a:sx n="116" d="100"/>
          <a:sy n="116" d="100"/>
        </p:scale>
        <p:origin x="1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F171-49DF-5B6F-C8C8-33A68FD74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AB395-18D3-DF76-77D8-51ED95836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CFF47-5091-0264-1131-9E7698A554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660D15-7DF3-E79B-5264-8E57975A3BC4}"/>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30954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FECB-3169-D7F9-67B6-CEE4C7420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36634-7848-DB6C-F44E-2382DCC3D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0BD1C-C121-AB92-AD4D-6A7D602B38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DDC01-C712-16CB-8C49-25235E6B47A2}"/>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83424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6011-0510-33BB-3CED-8C614CF2F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5947E-E2A3-4E90-A792-AD0A6CF8C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DD269-DF57-56E8-54EF-2D2718CCFA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877F33-D8D6-B03B-17FF-08D9690F158E}"/>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97568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966BF-27F8-FA57-64E2-2A33B1FCF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DA10A-B632-F0A7-7F9E-EE7EAC9D4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DAC34-DAC5-86F0-097F-730B730AB7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6C4C1-DF31-AA32-7806-4C4168065A71}"/>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04544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0FCA2-DEA7-645C-B096-36844220C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3881E-F20E-9034-52B4-2593E3AF8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F2785-AABE-6A34-8350-B7BA42754A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09ECFD-8F2A-20B1-EBB2-33A25439B687}"/>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67855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348B5-4426-76D5-8228-10C5DBFA1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C4C55-DD80-D35C-352B-ADB976EBE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FE19C-8E02-1F20-49D4-44769D6E7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5B7A65-0CB4-B97B-3D67-33B7DA0A31F9}"/>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234375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039B-2974-0554-E147-D2BE3FDBC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305A4-D483-D51E-4FAA-EF795B821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8217E-B914-A52F-B29F-BC1E680741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4F3F1C-45E3-4BD3-DBB4-68DA6D96CF2C}"/>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05909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818BB-9011-6E0A-6F96-B3BFE8115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9A11E-272F-FECB-777B-416E2E157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71750-374D-35E4-DAA8-243E3EB5E3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14BBA9-3C0A-8CF8-1EEE-FCE313F92EDE}"/>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94097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EF08E-051F-D08B-D5F4-3CD51110C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430AC-EC35-DFA4-542B-580628542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8C7E5-C130-660F-1A11-CFDE3C0F57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04533D-0EBC-57BD-C623-A5A45001C4EA}"/>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502506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DBBE-6B3F-A4A4-6B51-57DF5E8AB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3AE71-0DF7-A343-405A-B1CC01245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5A143-0AC7-5B78-6751-5F1D860694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332998-0284-C58F-D8D7-3B93DF8D621D}"/>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2329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E3B8-CB0F-9A5E-3072-E871408C8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510A6-A6BB-1C99-4726-EDC710D51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027C7-2DE6-16FA-3FC6-75344859FF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96307-C220-9631-A14D-AEA60D87AFAE}"/>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464807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1A48-CC35-0569-6709-EE4BFB33B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4CD24-387A-93C2-A5F9-3D9F4F633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A7659-3D76-41B9-87B9-A69049ECE4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B90F15-CC51-F582-B142-7685DB807781}"/>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116595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630AA-C517-373E-2B8E-20F9068AD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894C9-5F96-50D2-2E15-64565FDFD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093E5-E17E-6063-03B3-2C09BC994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F4140B-668A-D491-3E32-5F9CCFFDBFE6}"/>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4070615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1A24A-CC29-A383-4B50-DD3D1A1B5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4FF36-C681-74EE-3931-92F0EC384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14877-F176-EBC9-74F4-007A607902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17B86-6E55-5E9A-DDED-F2335393BF06}"/>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269633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05CC8-3529-0DEF-42D1-044D4968B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F3E96-8779-1C58-DE2F-3CBD8638F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23A34-9168-E2B9-03BF-33941138B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A280CC-FC76-94BC-2889-8D4D1EFDFA27}"/>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863894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41FCD-CEEA-779B-5B4A-EB56573BB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F98E9-D21E-4478-4071-8649BF1DE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ADE6A-0889-6AE4-EE5A-4C6BB7E4FB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F3F771-73E9-D263-67E8-68AFAAE58A49}"/>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446219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818AE-AF00-240E-05DD-42E95C8F7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012A1-659E-185D-E77F-2E86B5D6E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22533-86FC-DF4D-B18D-3B47296E7A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36310D-3E16-7F23-4DB2-AE9DAF506B84}"/>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454642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E812-964C-D7DC-E1F1-4D1643FBA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5FCAA-03D8-E686-F12E-5AFD7BE05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EEA76-05BA-E3FF-9E50-D3178C5A2F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C928AA-BDD6-2F11-C750-73599309C6B0}"/>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1849839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0665-07C8-4096-109F-2404324FC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66B04-85A8-3CA1-8723-8BAABD4FA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B59F8-3B76-E719-3656-7DB016CB4D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8D911D-212F-8A31-C891-EA67D83DB982}"/>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66844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2E04E-D4E9-ACAC-4F94-5F02D43B5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2626B-E8D9-F34E-400A-E4E81F39E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B1073-E2C4-CC00-8AAA-ADD9903D38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C94AC9-1CF0-E918-D9B5-D848AA896859}"/>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3857553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64EA5-62CF-4902-5236-D57EDF8C0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B814F-D248-5BA9-7937-3D52BE6B4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5C296-91ED-AC97-E15C-2B9F7F0EA8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2A06B-9EC9-F4FD-858D-8480C3FBF2D0}"/>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126284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30782-7853-F5E0-9782-64563C1A0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48276-C8B2-01F2-90A0-C5CBA1BF4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AAB9D-D39A-85AB-8850-6E33ABCE83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145A4-9044-327C-6EFB-CCA7164A5356}"/>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456760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85244-F60C-BFB3-3B8D-FB64FFFAE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6178C-20F4-9A77-2B2F-C399319EA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DB57B-B3A3-BE37-7384-DE7C1BC163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D13BFA-E268-81A5-4BE4-05101A9F8020}"/>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2794626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BED59-99EA-5457-FEBC-25930CFDE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B5864-8905-55A1-A802-8E1A0C6DA7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1EF83-342B-14D5-EEA1-8FDCFDF2D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24F23-99C9-3911-89EB-157E60B87660}"/>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1970785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379A9-8D12-010E-F176-856AEA25A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0C7DD-B70F-A671-29D7-281D11C68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B4C3B-FBFA-94EE-8DD2-99A14B466C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3D8EC5-84B3-101D-D676-5BA36299B7DA}"/>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54643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99DB1-E019-042E-9746-81667472C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D2084-D770-FE6F-A28A-2F916E534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052A1-44F7-3931-EB09-3FB440A985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AF78DC-C0D8-967C-3576-0C039A196490}"/>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23119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C815D-B635-CC71-7FE4-77667FE97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89BC3-C641-E968-BD08-650E10C3A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55D2F-2F02-02C3-8612-3808B149FA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51E748-0013-0AF4-BAA7-D5ED85E6BC03}"/>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10905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14F11-7955-D910-B3A6-C0DF6BDB4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11292-40AB-CB92-92FA-616B4DEF5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BDF89-D193-89EF-DB9A-43D443318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67DB3E-45B3-8791-0B90-43E9942537F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401208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0810-B970-5F9C-FBC5-0E34B25BB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505DE-031F-1E30-268D-15EB8E44C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ED85E-EF87-3DB2-C97E-A91DE37401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AFC24B-8B75-0F78-A996-1B77F1F7F430}"/>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03116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0A3D0-EA88-A402-251A-805C9A431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2F91C-443E-431C-99B3-F4C5597AB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8AD22-9533-A5DC-6CD2-3FBCBCBE01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B4610D-4123-83E7-DD34-1BFC63B133EB}"/>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56211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7C868-F33E-4B60-2080-E3039B651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FE724-D600-F3E4-B1B3-D79FCA1804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9BBDC-0FB8-A421-7BF7-836A316D29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BCE744-CFE8-1D9C-CBA7-00F0D8FCC18A}"/>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47087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34" name="Rectangle 1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kneeling on the floor with his hands together&#10;&#10;AI-generated content may be incorrect.">
            <a:extLst>
              <a:ext uri="{FF2B5EF4-FFF2-40B4-BE49-F238E27FC236}">
                <a16:creationId xmlns:a16="http://schemas.microsoft.com/office/drawing/2014/main" id="{8F64DDC4-9E5A-EE75-C2D2-7EB0332E84FB}"/>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F775-7998-5D99-CD2F-84A0888C16F1}"/>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2E2E740D-B5D2-6627-49A7-4780F65A5DFD}"/>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CAFD950-4C82-6DF4-7533-C1322F9B4622}"/>
              </a:ext>
            </a:extLst>
          </p:cNvPr>
          <p:cNvSpPr txBox="1"/>
          <p:nvPr/>
        </p:nvSpPr>
        <p:spPr>
          <a:xfrm>
            <a:off x="689358" y="2385637"/>
            <a:ext cx="6287640" cy="2086725"/>
          </a:xfrm>
          <a:prstGeom prst="rect">
            <a:avLst/>
          </a:prstGeom>
          <a:noFill/>
        </p:spPr>
        <p:txBody>
          <a:bodyPr wrap="square" rtlCol="0">
            <a:spAutoFit/>
          </a:bodyPr>
          <a:lstStyle/>
          <a:p>
            <a:pPr>
              <a:lnSpc>
                <a:spcPct val="90000"/>
              </a:lnSpc>
            </a:pPr>
            <a:r>
              <a:rPr lang="en-US" sz="3600" b="1" dirty="0">
                <a:solidFill>
                  <a:schemeClr val="bg1"/>
                </a:solidFill>
              </a:rPr>
              <a:t>5. Believers are encouraged to desire spiritual gifts and to speak in tongues </a:t>
            </a:r>
          </a:p>
          <a:p>
            <a:pPr>
              <a:lnSpc>
                <a:spcPct val="90000"/>
              </a:lnSpc>
            </a:pPr>
            <a:r>
              <a:rPr lang="en-US" sz="3600" b="1" dirty="0">
                <a:solidFill>
                  <a:schemeClr val="bg1"/>
                </a:solidFill>
              </a:rPr>
              <a:t>(1 Corinthians 14:1,39)</a:t>
            </a:r>
          </a:p>
        </p:txBody>
      </p:sp>
    </p:spTree>
    <p:extLst>
      <p:ext uri="{BB962C8B-B14F-4D97-AF65-F5344CB8AC3E}">
        <p14:creationId xmlns:p14="http://schemas.microsoft.com/office/powerpoint/2010/main" val="352290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3FF78-30E2-E5DD-A4FF-D5755C41C3D4}"/>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11ABDDA0-89E7-34D3-B75B-FAE317C2F066}"/>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EC0CED21-B96C-704A-D641-A977C6FBB5B9}"/>
              </a:ext>
            </a:extLst>
          </p:cNvPr>
          <p:cNvSpPr txBox="1"/>
          <p:nvPr/>
        </p:nvSpPr>
        <p:spPr>
          <a:xfrm>
            <a:off x="714409" y="2884235"/>
            <a:ext cx="6062172" cy="1089529"/>
          </a:xfrm>
          <a:prstGeom prst="rect">
            <a:avLst/>
          </a:prstGeom>
          <a:noFill/>
        </p:spPr>
        <p:txBody>
          <a:bodyPr wrap="square" rtlCol="0">
            <a:spAutoFit/>
          </a:bodyPr>
          <a:lstStyle/>
          <a:p>
            <a:pPr>
              <a:lnSpc>
                <a:spcPct val="90000"/>
              </a:lnSpc>
            </a:pPr>
            <a:r>
              <a:rPr lang="en-US" sz="3600" b="1" dirty="0">
                <a:solidFill>
                  <a:schemeClr val="bg1"/>
                </a:solidFill>
              </a:rPr>
              <a:t>WHAT HAPPENS WHEN YOU PRAY IN TONGUES?</a:t>
            </a:r>
          </a:p>
        </p:txBody>
      </p:sp>
    </p:spTree>
    <p:extLst>
      <p:ext uri="{BB962C8B-B14F-4D97-AF65-F5344CB8AC3E}">
        <p14:creationId xmlns:p14="http://schemas.microsoft.com/office/powerpoint/2010/main" val="358549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C4C82-203D-552E-FBEB-C0DAA8BCB713}"/>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9C48D348-CD45-9F4C-5825-544605B44EC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113F7F02-D87F-024A-B24C-06A7CF4E0A0A}"/>
              </a:ext>
            </a:extLst>
          </p:cNvPr>
          <p:cNvSpPr txBox="1"/>
          <p:nvPr/>
        </p:nvSpPr>
        <p:spPr>
          <a:xfrm>
            <a:off x="701883" y="3020800"/>
            <a:ext cx="6062172" cy="590931"/>
          </a:xfrm>
          <a:prstGeom prst="rect">
            <a:avLst/>
          </a:prstGeom>
          <a:noFill/>
        </p:spPr>
        <p:txBody>
          <a:bodyPr wrap="square" rtlCol="0">
            <a:spAutoFit/>
          </a:bodyPr>
          <a:lstStyle/>
          <a:p>
            <a:pPr>
              <a:lnSpc>
                <a:spcPct val="90000"/>
              </a:lnSpc>
            </a:pPr>
            <a:r>
              <a:rPr lang="en-US" sz="3600" b="1" dirty="0">
                <a:solidFill>
                  <a:schemeClr val="bg1"/>
                </a:solidFill>
              </a:rPr>
              <a:t>1. Praying beyond boundaries</a:t>
            </a:r>
          </a:p>
        </p:txBody>
      </p:sp>
    </p:spTree>
    <p:extLst>
      <p:ext uri="{BB962C8B-B14F-4D97-AF65-F5344CB8AC3E}">
        <p14:creationId xmlns:p14="http://schemas.microsoft.com/office/powerpoint/2010/main" val="141318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9D068B-1C30-E977-F6AC-C613A6EC7055}"/>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erson kneeling on the floor with his hands together&#10;&#10;AI-generated content may be incorrect.">
            <a:extLst>
              <a:ext uri="{FF2B5EF4-FFF2-40B4-BE49-F238E27FC236}">
                <a16:creationId xmlns:a16="http://schemas.microsoft.com/office/drawing/2014/main" id="{4068BB5F-8BCB-9CB0-21EC-137A44F95984}"/>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A7D75C7A-A584-5430-99D9-5BB33CC0447B}"/>
              </a:ext>
            </a:extLst>
          </p:cNvPr>
          <p:cNvSpPr txBox="1"/>
          <p:nvPr/>
        </p:nvSpPr>
        <p:spPr>
          <a:xfrm>
            <a:off x="614199" y="474345"/>
            <a:ext cx="6751106" cy="5909310"/>
          </a:xfrm>
          <a:prstGeom prst="rect">
            <a:avLst/>
          </a:prstGeom>
          <a:noFill/>
        </p:spPr>
        <p:txBody>
          <a:bodyPr wrap="square" rtlCol="0">
            <a:spAutoFit/>
          </a:bodyPr>
          <a:lstStyle/>
          <a:p>
            <a:pPr>
              <a:lnSpc>
                <a:spcPct val="90000"/>
              </a:lnSpc>
            </a:pPr>
            <a:r>
              <a:rPr lang="en-US" sz="3600" dirty="0">
                <a:solidFill>
                  <a:schemeClr val="bg1"/>
                </a:solidFill>
              </a:rPr>
              <a:t>1 Corinthians 14:2,14,15 </a:t>
            </a:r>
          </a:p>
          <a:p>
            <a:pPr>
              <a:lnSpc>
                <a:spcPct val="90000"/>
              </a:lnSpc>
            </a:pPr>
            <a:r>
              <a:rPr lang="en-US" sz="3200" dirty="0">
                <a:solidFill>
                  <a:schemeClr val="bg1"/>
                </a:solidFill>
              </a:rPr>
              <a:t>2 For he who speaks in a tongue does not speak to men but to God, for no one understands him; however, in the spirit he speaks mysteries. </a:t>
            </a:r>
          </a:p>
          <a:p>
            <a:pPr>
              <a:lnSpc>
                <a:spcPct val="90000"/>
              </a:lnSpc>
            </a:pPr>
            <a:r>
              <a:rPr lang="en-US" sz="3200" dirty="0">
                <a:solidFill>
                  <a:schemeClr val="bg1"/>
                </a:solidFill>
              </a:rPr>
              <a:t>14 For if I pray in a tongue, my spirit prays, but my understanding is unfruitful. </a:t>
            </a:r>
          </a:p>
          <a:p>
            <a:pPr>
              <a:lnSpc>
                <a:spcPct val="90000"/>
              </a:lnSpc>
            </a:pPr>
            <a:r>
              <a:rPr lang="en-US" sz="3200" dirty="0">
                <a:solidFill>
                  <a:schemeClr val="bg1"/>
                </a:solidFill>
              </a:rPr>
              <a:t>15 What is the conclusion then? I will pray with the spirit, and I will also pray with the understanding. I will sing with the spirit, and I will also sing with the understanding. </a:t>
            </a:r>
          </a:p>
        </p:txBody>
      </p:sp>
    </p:spTree>
    <p:extLst>
      <p:ext uri="{BB962C8B-B14F-4D97-AF65-F5344CB8AC3E}">
        <p14:creationId xmlns:p14="http://schemas.microsoft.com/office/powerpoint/2010/main" val="194426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22D03-51F0-2E6F-7687-69375F0B13B0}"/>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3938E6CD-8AD6-0CAE-89AB-EF9166FEE92A}"/>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E32C7D8C-270A-8434-5F90-48C409F95C73}"/>
              </a:ext>
            </a:extLst>
          </p:cNvPr>
          <p:cNvSpPr txBox="1"/>
          <p:nvPr/>
        </p:nvSpPr>
        <p:spPr>
          <a:xfrm>
            <a:off x="689357" y="3008274"/>
            <a:ext cx="6062172" cy="590931"/>
          </a:xfrm>
          <a:prstGeom prst="rect">
            <a:avLst/>
          </a:prstGeom>
          <a:noFill/>
        </p:spPr>
        <p:txBody>
          <a:bodyPr wrap="square" rtlCol="0">
            <a:spAutoFit/>
          </a:bodyPr>
          <a:lstStyle/>
          <a:p>
            <a:pPr>
              <a:lnSpc>
                <a:spcPct val="90000"/>
              </a:lnSpc>
            </a:pPr>
            <a:r>
              <a:rPr lang="en-US" sz="3600" b="1" dirty="0">
                <a:solidFill>
                  <a:schemeClr val="bg1"/>
                </a:solidFill>
              </a:rPr>
              <a:t>2. Personal edification</a:t>
            </a:r>
          </a:p>
        </p:txBody>
      </p:sp>
    </p:spTree>
    <p:extLst>
      <p:ext uri="{BB962C8B-B14F-4D97-AF65-F5344CB8AC3E}">
        <p14:creationId xmlns:p14="http://schemas.microsoft.com/office/powerpoint/2010/main" val="3426572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5D4A0-D014-650C-52ED-5EFE17D829BE}"/>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C1F58AD7-2A12-E16A-C78F-AD8332C7ABB2}"/>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C129FEF-6858-0A4B-8FB3-6118C79F26ED}"/>
              </a:ext>
            </a:extLst>
          </p:cNvPr>
          <p:cNvSpPr txBox="1"/>
          <p:nvPr/>
        </p:nvSpPr>
        <p:spPr>
          <a:xfrm>
            <a:off x="726933" y="2468737"/>
            <a:ext cx="6751106" cy="1920526"/>
          </a:xfrm>
          <a:prstGeom prst="rect">
            <a:avLst/>
          </a:prstGeom>
          <a:noFill/>
        </p:spPr>
        <p:txBody>
          <a:bodyPr wrap="square" rtlCol="0">
            <a:spAutoFit/>
          </a:bodyPr>
          <a:lstStyle/>
          <a:p>
            <a:pPr>
              <a:lnSpc>
                <a:spcPct val="90000"/>
              </a:lnSpc>
            </a:pPr>
            <a:r>
              <a:rPr lang="en-US" sz="3600" dirty="0">
                <a:solidFill>
                  <a:schemeClr val="bg1"/>
                </a:solidFill>
              </a:rPr>
              <a:t>1 Corinthians 14:4 </a:t>
            </a:r>
          </a:p>
          <a:p>
            <a:pPr>
              <a:lnSpc>
                <a:spcPct val="90000"/>
              </a:lnSpc>
            </a:pPr>
            <a:r>
              <a:rPr lang="en-US" sz="3200" dirty="0">
                <a:solidFill>
                  <a:schemeClr val="bg1"/>
                </a:solidFill>
              </a:rPr>
              <a:t>He who speaks in a tongue edifies himself, but he who prophesies edifies the church. </a:t>
            </a:r>
          </a:p>
        </p:txBody>
      </p:sp>
    </p:spTree>
    <p:extLst>
      <p:ext uri="{BB962C8B-B14F-4D97-AF65-F5344CB8AC3E}">
        <p14:creationId xmlns:p14="http://schemas.microsoft.com/office/powerpoint/2010/main" val="271264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F33A8-1D4A-E71B-5A37-61479BEF1446}"/>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16DDF98C-963C-945A-DACB-709D1777957D}"/>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387B4E6-F8D1-B175-C74F-17336C0033F2}"/>
              </a:ext>
            </a:extLst>
          </p:cNvPr>
          <p:cNvSpPr txBox="1"/>
          <p:nvPr/>
        </p:nvSpPr>
        <p:spPr>
          <a:xfrm>
            <a:off x="689355" y="1803939"/>
            <a:ext cx="6751106" cy="3250121"/>
          </a:xfrm>
          <a:prstGeom prst="rect">
            <a:avLst/>
          </a:prstGeom>
          <a:noFill/>
        </p:spPr>
        <p:txBody>
          <a:bodyPr wrap="square" rtlCol="0">
            <a:spAutoFit/>
          </a:bodyPr>
          <a:lstStyle/>
          <a:p>
            <a:pPr>
              <a:lnSpc>
                <a:spcPct val="90000"/>
              </a:lnSpc>
            </a:pPr>
            <a:r>
              <a:rPr lang="en-US" sz="3600" dirty="0">
                <a:solidFill>
                  <a:schemeClr val="bg1"/>
                </a:solidFill>
              </a:rPr>
              <a:t>Jude 1:20,21</a:t>
            </a:r>
          </a:p>
          <a:p>
            <a:pPr>
              <a:lnSpc>
                <a:spcPct val="90000"/>
              </a:lnSpc>
            </a:pPr>
            <a:r>
              <a:rPr lang="en-US" sz="3200" dirty="0">
                <a:solidFill>
                  <a:schemeClr val="bg1"/>
                </a:solidFill>
              </a:rPr>
              <a:t>20 But you, beloved, building yourselves up on your most holy faith, praying in the Holy Spirit, </a:t>
            </a:r>
          </a:p>
          <a:p>
            <a:pPr>
              <a:lnSpc>
                <a:spcPct val="90000"/>
              </a:lnSpc>
            </a:pPr>
            <a:r>
              <a:rPr lang="en-US" sz="3200" dirty="0">
                <a:solidFill>
                  <a:schemeClr val="bg1"/>
                </a:solidFill>
              </a:rPr>
              <a:t>21 keep yourselves in the love of God, looking for the mercy of our Lord Jesus Christ unto eternal life. </a:t>
            </a:r>
          </a:p>
        </p:txBody>
      </p:sp>
    </p:spTree>
    <p:extLst>
      <p:ext uri="{BB962C8B-B14F-4D97-AF65-F5344CB8AC3E}">
        <p14:creationId xmlns:p14="http://schemas.microsoft.com/office/powerpoint/2010/main" val="278526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CFA9-0CE4-A77A-0E5D-04D868331BB5}"/>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50C191F0-067F-1214-DEFB-1F6B993FE574}"/>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ACFCFB7F-B068-33A8-A019-C664782D9318}"/>
              </a:ext>
            </a:extLst>
          </p:cNvPr>
          <p:cNvSpPr txBox="1"/>
          <p:nvPr/>
        </p:nvSpPr>
        <p:spPr>
          <a:xfrm>
            <a:off x="726934" y="2634936"/>
            <a:ext cx="6312693" cy="1588127"/>
          </a:xfrm>
          <a:prstGeom prst="rect">
            <a:avLst/>
          </a:prstGeom>
          <a:noFill/>
        </p:spPr>
        <p:txBody>
          <a:bodyPr wrap="square" rtlCol="0">
            <a:spAutoFit/>
          </a:bodyPr>
          <a:lstStyle/>
          <a:p>
            <a:pPr>
              <a:lnSpc>
                <a:spcPct val="90000"/>
              </a:lnSpc>
            </a:pPr>
            <a:r>
              <a:rPr lang="en-US" sz="3600" b="1" dirty="0">
                <a:solidFill>
                  <a:schemeClr val="bg1"/>
                </a:solidFill>
              </a:rPr>
              <a:t>3. Personal unveiling of mysteries – receiving the mind of God</a:t>
            </a:r>
          </a:p>
        </p:txBody>
      </p:sp>
    </p:spTree>
    <p:extLst>
      <p:ext uri="{BB962C8B-B14F-4D97-AF65-F5344CB8AC3E}">
        <p14:creationId xmlns:p14="http://schemas.microsoft.com/office/powerpoint/2010/main" val="416950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8E1DF-C8B8-A498-DAD9-9117A5EBF751}"/>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F1631FBE-904F-86B5-EC6D-8C77DDC29523}"/>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85471309-8141-77A1-EA28-D318C865E0DB}"/>
              </a:ext>
            </a:extLst>
          </p:cNvPr>
          <p:cNvSpPr txBox="1"/>
          <p:nvPr/>
        </p:nvSpPr>
        <p:spPr>
          <a:xfrm>
            <a:off x="751985" y="2247138"/>
            <a:ext cx="6751106" cy="2363724"/>
          </a:xfrm>
          <a:prstGeom prst="rect">
            <a:avLst/>
          </a:prstGeom>
          <a:noFill/>
        </p:spPr>
        <p:txBody>
          <a:bodyPr wrap="square" rtlCol="0">
            <a:spAutoFit/>
          </a:bodyPr>
          <a:lstStyle/>
          <a:p>
            <a:pPr>
              <a:lnSpc>
                <a:spcPct val="90000"/>
              </a:lnSpc>
            </a:pPr>
            <a:r>
              <a:rPr lang="en-US" sz="3600" dirty="0">
                <a:solidFill>
                  <a:schemeClr val="bg1"/>
                </a:solidFill>
              </a:rPr>
              <a:t>1 Corinthians 14:2 </a:t>
            </a:r>
          </a:p>
          <a:p>
            <a:pPr>
              <a:lnSpc>
                <a:spcPct val="90000"/>
              </a:lnSpc>
            </a:pPr>
            <a:r>
              <a:rPr lang="en-US" sz="3200" dirty="0">
                <a:solidFill>
                  <a:schemeClr val="bg1"/>
                </a:solidFill>
              </a:rPr>
              <a:t>For he who speaks in a tongue does not speak to men but to God, for no one understands him; however, in the spirit he speaks mysteries. </a:t>
            </a:r>
          </a:p>
        </p:txBody>
      </p:sp>
    </p:spTree>
    <p:extLst>
      <p:ext uri="{BB962C8B-B14F-4D97-AF65-F5344CB8AC3E}">
        <p14:creationId xmlns:p14="http://schemas.microsoft.com/office/powerpoint/2010/main" val="207348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AB370-4399-9C62-86F9-2D8388DCEE6A}"/>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E966157D-82EE-DCD3-11EA-0B0D6E87A600}"/>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6722026-1A0B-B10D-7495-BA7CBFC16089}"/>
              </a:ext>
            </a:extLst>
          </p:cNvPr>
          <p:cNvSpPr txBox="1"/>
          <p:nvPr/>
        </p:nvSpPr>
        <p:spPr>
          <a:xfrm>
            <a:off x="626724" y="1139142"/>
            <a:ext cx="6888891" cy="4579715"/>
          </a:xfrm>
          <a:prstGeom prst="rect">
            <a:avLst/>
          </a:prstGeom>
          <a:noFill/>
        </p:spPr>
        <p:txBody>
          <a:bodyPr wrap="square" rtlCol="0">
            <a:spAutoFit/>
          </a:bodyPr>
          <a:lstStyle/>
          <a:p>
            <a:pPr>
              <a:lnSpc>
                <a:spcPct val="90000"/>
              </a:lnSpc>
            </a:pPr>
            <a:r>
              <a:rPr lang="en-US" sz="3600" dirty="0">
                <a:solidFill>
                  <a:schemeClr val="bg1"/>
                </a:solidFill>
              </a:rPr>
              <a:t>1 Corinthians 2:9,10</a:t>
            </a:r>
          </a:p>
          <a:p>
            <a:pPr>
              <a:lnSpc>
                <a:spcPct val="90000"/>
              </a:lnSpc>
            </a:pPr>
            <a:r>
              <a:rPr lang="en-US" sz="3200" dirty="0">
                <a:solidFill>
                  <a:schemeClr val="bg1"/>
                </a:solidFill>
              </a:rPr>
              <a:t>9 But as it is written: "EYE HAS NOT SEEN, NOR EAR HEARD, NOR HAVE ENTERED INTO THE HEART OF MAN THE THINGS WHICH GOD HAS PREPARED FOR THOSE WHO LOVE HIM." </a:t>
            </a:r>
          </a:p>
          <a:p>
            <a:pPr>
              <a:lnSpc>
                <a:spcPct val="90000"/>
              </a:lnSpc>
            </a:pPr>
            <a:r>
              <a:rPr lang="en-US" sz="3200" dirty="0">
                <a:solidFill>
                  <a:schemeClr val="bg1"/>
                </a:solidFill>
              </a:rPr>
              <a:t>10 But God has revealed them to us through His Spirit. For the Spirit searches all things, yes, the deep things of God. </a:t>
            </a:r>
          </a:p>
        </p:txBody>
      </p:sp>
    </p:spTree>
    <p:extLst>
      <p:ext uri="{BB962C8B-B14F-4D97-AF65-F5344CB8AC3E}">
        <p14:creationId xmlns:p14="http://schemas.microsoft.com/office/powerpoint/2010/main" val="245416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A7F6C-4D73-566F-DC55-02F791399DFE}"/>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kneeling on the floor with his hands together&#10;&#10;AI-generated content may be incorrect.">
            <a:extLst>
              <a:ext uri="{FF2B5EF4-FFF2-40B4-BE49-F238E27FC236}">
                <a16:creationId xmlns:a16="http://schemas.microsoft.com/office/drawing/2014/main" id="{71F9EEE2-F65E-5E18-5DBF-F1A48090ED17}"/>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488DDF21-893F-1C7D-4690-1CE19A69A3ED}"/>
              </a:ext>
            </a:extLst>
          </p:cNvPr>
          <p:cNvSpPr txBox="1"/>
          <p:nvPr/>
        </p:nvSpPr>
        <p:spPr>
          <a:xfrm>
            <a:off x="726935" y="3009495"/>
            <a:ext cx="6062172" cy="590931"/>
          </a:xfrm>
          <a:prstGeom prst="rect">
            <a:avLst/>
          </a:prstGeom>
          <a:noFill/>
        </p:spPr>
        <p:txBody>
          <a:bodyPr wrap="square" rtlCol="0">
            <a:spAutoFit/>
          </a:bodyPr>
          <a:lstStyle/>
          <a:p>
            <a:pPr>
              <a:lnSpc>
                <a:spcPct val="90000"/>
              </a:lnSpc>
            </a:pPr>
            <a:r>
              <a:rPr lang="en-US" sz="3600" b="1" dirty="0">
                <a:solidFill>
                  <a:schemeClr val="bg1"/>
                </a:solidFill>
              </a:rPr>
              <a:t>PERSONAL TESTIMONY</a:t>
            </a:r>
          </a:p>
        </p:txBody>
      </p:sp>
    </p:spTree>
    <p:extLst>
      <p:ext uri="{BB962C8B-B14F-4D97-AF65-F5344CB8AC3E}">
        <p14:creationId xmlns:p14="http://schemas.microsoft.com/office/powerpoint/2010/main" val="79211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C5A58-A0FB-EB2A-E2A0-101CB18D3A93}"/>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1E6B5BF5-D913-B9A7-14A7-4D9F3F37C852}"/>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2D4B2968-9861-5F4D-C79A-98EACBAE25E5}"/>
              </a:ext>
            </a:extLst>
          </p:cNvPr>
          <p:cNvSpPr txBox="1"/>
          <p:nvPr/>
        </p:nvSpPr>
        <p:spPr>
          <a:xfrm>
            <a:off x="701882" y="2998190"/>
            <a:ext cx="7389932" cy="590931"/>
          </a:xfrm>
          <a:prstGeom prst="rect">
            <a:avLst/>
          </a:prstGeom>
          <a:noFill/>
        </p:spPr>
        <p:txBody>
          <a:bodyPr wrap="square" rtlCol="0">
            <a:spAutoFit/>
          </a:bodyPr>
          <a:lstStyle/>
          <a:p>
            <a:pPr>
              <a:lnSpc>
                <a:spcPct val="90000"/>
              </a:lnSpc>
            </a:pPr>
            <a:r>
              <a:rPr lang="en-US" sz="3600" b="1" dirty="0">
                <a:solidFill>
                  <a:schemeClr val="bg1"/>
                </a:solidFill>
              </a:rPr>
              <a:t>4. Personal refreshing and renewal</a:t>
            </a:r>
          </a:p>
        </p:txBody>
      </p:sp>
    </p:spTree>
    <p:extLst>
      <p:ext uri="{BB962C8B-B14F-4D97-AF65-F5344CB8AC3E}">
        <p14:creationId xmlns:p14="http://schemas.microsoft.com/office/powerpoint/2010/main" val="13322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223E4-A459-75CE-F49F-2E35D99BEE6C}"/>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D9E9BBA4-77D8-2EF1-7B7A-57E5DFE05600}"/>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EA3FFBC-5211-951C-B3E3-0EA5A0599E50}"/>
              </a:ext>
            </a:extLst>
          </p:cNvPr>
          <p:cNvSpPr txBox="1"/>
          <p:nvPr/>
        </p:nvSpPr>
        <p:spPr>
          <a:xfrm>
            <a:off x="601672" y="1803939"/>
            <a:ext cx="7402460" cy="3250121"/>
          </a:xfrm>
          <a:prstGeom prst="rect">
            <a:avLst/>
          </a:prstGeom>
          <a:noFill/>
        </p:spPr>
        <p:txBody>
          <a:bodyPr wrap="square" rtlCol="0">
            <a:spAutoFit/>
          </a:bodyPr>
          <a:lstStyle/>
          <a:p>
            <a:pPr>
              <a:lnSpc>
                <a:spcPct val="90000"/>
              </a:lnSpc>
            </a:pPr>
            <a:r>
              <a:rPr lang="en-US" sz="3600" dirty="0">
                <a:solidFill>
                  <a:schemeClr val="bg1"/>
                </a:solidFill>
              </a:rPr>
              <a:t>Isaiah 28:11,12 (1 Corinthians 14:21)</a:t>
            </a:r>
          </a:p>
          <a:p>
            <a:pPr>
              <a:lnSpc>
                <a:spcPct val="90000"/>
              </a:lnSpc>
            </a:pPr>
            <a:r>
              <a:rPr lang="en-US" sz="3200" dirty="0">
                <a:solidFill>
                  <a:schemeClr val="bg1"/>
                </a:solidFill>
              </a:rPr>
              <a:t>11 For with stammering lips and another tongue He will speak to this people, </a:t>
            </a:r>
          </a:p>
          <a:p>
            <a:pPr>
              <a:lnSpc>
                <a:spcPct val="90000"/>
              </a:lnSpc>
            </a:pPr>
            <a:r>
              <a:rPr lang="en-US" sz="3200" dirty="0">
                <a:solidFill>
                  <a:schemeClr val="bg1"/>
                </a:solidFill>
              </a:rPr>
              <a:t>12 To whom He said, "This is the rest with which You may cause the weary to rest," And, "This is the refreshing"; Yet they would not hear. </a:t>
            </a:r>
          </a:p>
        </p:txBody>
      </p:sp>
    </p:spTree>
    <p:extLst>
      <p:ext uri="{BB962C8B-B14F-4D97-AF65-F5344CB8AC3E}">
        <p14:creationId xmlns:p14="http://schemas.microsoft.com/office/powerpoint/2010/main" val="408390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CD60-6829-9838-89BB-F9A45DBC0E88}"/>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16EE89C8-6CEF-D85C-77B4-5F051391BDD4}"/>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18F08E9E-FA96-B053-ACC0-839BBD7D2BAA}"/>
              </a:ext>
            </a:extLst>
          </p:cNvPr>
          <p:cNvSpPr txBox="1"/>
          <p:nvPr/>
        </p:nvSpPr>
        <p:spPr>
          <a:xfrm>
            <a:off x="676830" y="2884235"/>
            <a:ext cx="6964047" cy="1089529"/>
          </a:xfrm>
          <a:prstGeom prst="rect">
            <a:avLst/>
          </a:prstGeom>
          <a:noFill/>
        </p:spPr>
        <p:txBody>
          <a:bodyPr wrap="square" rtlCol="0">
            <a:spAutoFit/>
          </a:bodyPr>
          <a:lstStyle/>
          <a:p>
            <a:pPr>
              <a:lnSpc>
                <a:spcPct val="90000"/>
              </a:lnSpc>
            </a:pPr>
            <a:r>
              <a:rPr lang="en-US" sz="3600" b="1" dirty="0">
                <a:solidFill>
                  <a:schemeClr val="bg1"/>
                </a:solidFill>
              </a:rPr>
              <a:t>5. Deep intercession empowered by the Spirit</a:t>
            </a:r>
          </a:p>
        </p:txBody>
      </p:sp>
    </p:spTree>
    <p:extLst>
      <p:ext uri="{BB962C8B-B14F-4D97-AF65-F5344CB8AC3E}">
        <p14:creationId xmlns:p14="http://schemas.microsoft.com/office/powerpoint/2010/main" val="273531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83B0E-02A7-B81D-44C9-81959C85ED4F}"/>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AAF42AD0-BC9A-2810-19B6-ED5DA2067DA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0A00A09-ED39-0635-374D-2F66C2CD672E}"/>
              </a:ext>
            </a:extLst>
          </p:cNvPr>
          <p:cNvSpPr txBox="1"/>
          <p:nvPr/>
        </p:nvSpPr>
        <p:spPr>
          <a:xfrm>
            <a:off x="589146" y="1139142"/>
            <a:ext cx="7252147" cy="4579715"/>
          </a:xfrm>
          <a:prstGeom prst="rect">
            <a:avLst/>
          </a:prstGeom>
          <a:noFill/>
        </p:spPr>
        <p:txBody>
          <a:bodyPr wrap="square" rtlCol="0">
            <a:spAutoFit/>
          </a:bodyPr>
          <a:lstStyle/>
          <a:p>
            <a:pPr>
              <a:lnSpc>
                <a:spcPct val="90000"/>
              </a:lnSpc>
            </a:pPr>
            <a:r>
              <a:rPr lang="en-US" sz="3600" dirty="0">
                <a:solidFill>
                  <a:schemeClr val="bg1"/>
                </a:solidFill>
              </a:rPr>
              <a:t>Romans 8:26,27</a:t>
            </a:r>
          </a:p>
          <a:p>
            <a:pPr>
              <a:lnSpc>
                <a:spcPct val="90000"/>
              </a:lnSpc>
            </a:pPr>
            <a:r>
              <a:rPr lang="en-US" sz="3200" dirty="0">
                <a:solidFill>
                  <a:schemeClr val="bg1"/>
                </a:solidFill>
              </a:rPr>
              <a:t>26 Likewise the Spirit also helps in our weaknesses. For we do not know what we should pray for as we ought, but the Spirit Himself makes intercession for us with groanings which cannot be uttered. </a:t>
            </a:r>
          </a:p>
          <a:p>
            <a:pPr>
              <a:lnSpc>
                <a:spcPct val="90000"/>
              </a:lnSpc>
            </a:pPr>
            <a:r>
              <a:rPr lang="en-US" sz="3200" dirty="0">
                <a:solidFill>
                  <a:schemeClr val="bg1"/>
                </a:solidFill>
              </a:rPr>
              <a:t>27 Now He who searches the hearts knows what the mind of the Spirit is, because He makes intercession for the saints according to the will of God. </a:t>
            </a:r>
          </a:p>
        </p:txBody>
      </p:sp>
    </p:spTree>
    <p:extLst>
      <p:ext uri="{BB962C8B-B14F-4D97-AF65-F5344CB8AC3E}">
        <p14:creationId xmlns:p14="http://schemas.microsoft.com/office/powerpoint/2010/main" val="4065281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CD927-8D8C-7E0A-8C4B-9F07E9B79CBB}"/>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6BF4EFBA-4D6D-7287-4FE2-0EF3746B83DC}"/>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A029C762-22C8-D028-C3E1-4AF83954347F}"/>
              </a:ext>
            </a:extLst>
          </p:cNvPr>
          <p:cNvSpPr txBox="1"/>
          <p:nvPr/>
        </p:nvSpPr>
        <p:spPr>
          <a:xfrm>
            <a:off x="714408" y="3009496"/>
            <a:ext cx="6964047" cy="590931"/>
          </a:xfrm>
          <a:prstGeom prst="rect">
            <a:avLst/>
          </a:prstGeom>
          <a:noFill/>
        </p:spPr>
        <p:txBody>
          <a:bodyPr wrap="square" rtlCol="0">
            <a:spAutoFit/>
          </a:bodyPr>
          <a:lstStyle/>
          <a:p>
            <a:pPr>
              <a:lnSpc>
                <a:spcPct val="90000"/>
              </a:lnSpc>
            </a:pPr>
            <a:r>
              <a:rPr lang="en-US" sz="3600" b="1" dirty="0">
                <a:solidFill>
                  <a:schemeClr val="bg1"/>
                </a:solidFill>
              </a:rPr>
              <a:t>6. Overcoming our weaknesses</a:t>
            </a:r>
          </a:p>
        </p:txBody>
      </p:sp>
    </p:spTree>
    <p:extLst>
      <p:ext uri="{BB962C8B-B14F-4D97-AF65-F5344CB8AC3E}">
        <p14:creationId xmlns:p14="http://schemas.microsoft.com/office/powerpoint/2010/main" val="168521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033E8-4A8D-53F7-63BB-11AB89146B92}"/>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60C7035A-A74F-4EB1-267E-BAE63DAE9BBE}"/>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29D8B0EB-3F5A-C58E-80F1-E07CE0E72182}"/>
              </a:ext>
            </a:extLst>
          </p:cNvPr>
          <p:cNvSpPr txBox="1"/>
          <p:nvPr/>
        </p:nvSpPr>
        <p:spPr>
          <a:xfrm>
            <a:off x="714408" y="3009496"/>
            <a:ext cx="6964047" cy="590931"/>
          </a:xfrm>
          <a:prstGeom prst="rect">
            <a:avLst/>
          </a:prstGeom>
          <a:noFill/>
        </p:spPr>
        <p:txBody>
          <a:bodyPr wrap="square" rtlCol="0">
            <a:spAutoFit/>
          </a:bodyPr>
          <a:lstStyle/>
          <a:p>
            <a:pPr>
              <a:lnSpc>
                <a:spcPct val="90000"/>
              </a:lnSpc>
            </a:pPr>
            <a:r>
              <a:rPr lang="en-US" sz="3600" b="1" dirty="0">
                <a:solidFill>
                  <a:schemeClr val="bg1"/>
                </a:solidFill>
              </a:rPr>
              <a:t>7. Always aligned to the will of God</a:t>
            </a:r>
          </a:p>
        </p:txBody>
      </p:sp>
    </p:spTree>
    <p:extLst>
      <p:ext uri="{BB962C8B-B14F-4D97-AF65-F5344CB8AC3E}">
        <p14:creationId xmlns:p14="http://schemas.microsoft.com/office/powerpoint/2010/main" val="3278102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20BFA-629F-B3DF-71AF-2E8C24148B8D}"/>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10407E3F-CE1E-8A5A-3677-845206CE408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F4F615E2-BE63-579B-86B5-79BC8A989C1C}"/>
              </a:ext>
            </a:extLst>
          </p:cNvPr>
          <p:cNvSpPr txBox="1"/>
          <p:nvPr/>
        </p:nvSpPr>
        <p:spPr>
          <a:xfrm>
            <a:off x="714408" y="3009496"/>
            <a:ext cx="6964047" cy="590931"/>
          </a:xfrm>
          <a:prstGeom prst="rect">
            <a:avLst/>
          </a:prstGeom>
          <a:noFill/>
        </p:spPr>
        <p:txBody>
          <a:bodyPr wrap="square" rtlCol="0">
            <a:spAutoFit/>
          </a:bodyPr>
          <a:lstStyle/>
          <a:p>
            <a:pPr>
              <a:lnSpc>
                <a:spcPct val="90000"/>
              </a:lnSpc>
            </a:pPr>
            <a:r>
              <a:rPr lang="en-US" sz="3600" b="1" dirty="0">
                <a:solidFill>
                  <a:schemeClr val="bg1"/>
                </a:solidFill>
              </a:rPr>
              <a:t>8. Staying in the love of God</a:t>
            </a:r>
          </a:p>
        </p:txBody>
      </p:sp>
    </p:spTree>
    <p:extLst>
      <p:ext uri="{BB962C8B-B14F-4D97-AF65-F5344CB8AC3E}">
        <p14:creationId xmlns:p14="http://schemas.microsoft.com/office/powerpoint/2010/main" val="3649970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1B97F-BD18-BCEA-7B7C-73D2F9451A59}"/>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D2ED03BA-188A-8B0E-6A36-F7471FEB617D}"/>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307D13B9-0E49-9FF1-40C7-6F5467071796}"/>
              </a:ext>
            </a:extLst>
          </p:cNvPr>
          <p:cNvSpPr txBox="1"/>
          <p:nvPr/>
        </p:nvSpPr>
        <p:spPr>
          <a:xfrm>
            <a:off x="714406" y="1803939"/>
            <a:ext cx="6951523" cy="3250121"/>
          </a:xfrm>
          <a:prstGeom prst="rect">
            <a:avLst/>
          </a:prstGeom>
          <a:noFill/>
        </p:spPr>
        <p:txBody>
          <a:bodyPr wrap="square" rtlCol="0">
            <a:spAutoFit/>
          </a:bodyPr>
          <a:lstStyle/>
          <a:p>
            <a:pPr>
              <a:lnSpc>
                <a:spcPct val="90000"/>
              </a:lnSpc>
            </a:pPr>
            <a:r>
              <a:rPr lang="en-US" sz="3600" dirty="0">
                <a:solidFill>
                  <a:schemeClr val="bg1"/>
                </a:solidFill>
              </a:rPr>
              <a:t>Jude 1:20,21</a:t>
            </a:r>
          </a:p>
          <a:p>
            <a:pPr>
              <a:lnSpc>
                <a:spcPct val="90000"/>
              </a:lnSpc>
            </a:pPr>
            <a:r>
              <a:rPr lang="en-US" sz="3200" dirty="0">
                <a:solidFill>
                  <a:schemeClr val="bg1"/>
                </a:solidFill>
              </a:rPr>
              <a:t>20 But you, beloved, building yourselves up on your most holy faith, praying in the Holy Spirit, </a:t>
            </a:r>
          </a:p>
          <a:p>
            <a:pPr>
              <a:lnSpc>
                <a:spcPct val="90000"/>
              </a:lnSpc>
            </a:pPr>
            <a:r>
              <a:rPr lang="en-US" sz="3200" dirty="0">
                <a:solidFill>
                  <a:schemeClr val="bg1"/>
                </a:solidFill>
              </a:rPr>
              <a:t>21 keep yourselves in the love of God, looking for the mercy of our Lord Jesus Christ unto eternal life. </a:t>
            </a:r>
          </a:p>
        </p:txBody>
      </p:sp>
    </p:spTree>
    <p:extLst>
      <p:ext uri="{BB962C8B-B14F-4D97-AF65-F5344CB8AC3E}">
        <p14:creationId xmlns:p14="http://schemas.microsoft.com/office/powerpoint/2010/main" val="395770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1F024-3618-0463-EAC3-7F8EE7CE7BEE}"/>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57988869-FB8A-ABCB-24FD-24D6E7C22C8C}"/>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F6A109BA-FDD6-F888-CCE3-D699B8183350}"/>
              </a:ext>
            </a:extLst>
          </p:cNvPr>
          <p:cNvSpPr txBox="1"/>
          <p:nvPr/>
        </p:nvSpPr>
        <p:spPr>
          <a:xfrm>
            <a:off x="714408" y="3009496"/>
            <a:ext cx="6964047" cy="590931"/>
          </a:xfrm>
          <a:prstGeom prst="rect">
            <a:avLst/>
          </a:prstGeom>
          <a:noFill/>
        </p:spPr>
        <p:txBody>
          <a:bodyPr wrap="square" rtlCol="0">
            <a:spAutoFit/>
          </a:bodyPr>
          <a:lstStyle/>
          <a:p>
            <a:pPr>
              <a:lnSpc>
                <a:spcPct val="90000"/>
              </a:lnSpc>
            </a:pPr>
            <a:r>
              <a:rPr lang="en-US" sz="3600" b="1" dirty="0">
                <a:solidFill>
                  <a:schemeClr val="bg1"/>
                </a:solidFill>
              </a:rPr>
              <a:t>9. A means for prophecy</a:t>
            </a:r>
          </a:p>
        </p:txBody>
      </p:sp>
    </p:spTree>
    <p:extLst>
      <p:ext uri="{BB962C8B-B14F-4D97-AF65-F5344CB8AC3E}">
        <p14:creationId xmlns:p14="http://schemas.microsoft.com/office/powerpoint/2010/main" val="3065636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29285-9C86-10DE-5E91-BFF160D467F5}"/>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927BBA96-CECA-A7BD-60E8-A4D12A7D0107}"/>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038C1C7E-B85F-EC4F-44AB-C7E43D792BAD}"/>
              </a:ext>
            </a:extLst>
          </p:cNvPr>
          <p:cNvSpPr txBox="1"/>
          <p:nvPr/>
        </p:nvSpPr>
        <p:spPr>
          <a:xfrm>
            <a:off x="739458" y="1360741"/>
            <a:ext cx="6951523" cy="4136517"/>
          </a:xfrm>
          <a:prstGeom prst="rect">
            <a:avLst/>
          </a:prstGeom>
          <a:noFill/>
        </p:spPr>
        <p:txBody>
          <a:bodyPr wrap="square" rtlCol="0">
            <a:spAutoFit/>
          </a:bodyPr>
          <a:lstStyle/>
          <a:p>
            <a:pPr>
              <a:lnSpc>
                <a:spcPct val="90000"/>
              </a:lnSpc>
            </a:pPr>
            <a:r>
              <a:rPr lang="en-US" sz="3600" dirty="0">
                <a:solidFill>
                  <a:schemeClr val="bg1"/>
                </a:solidFill>
              </a:rPr>
              <a:t>1 Corinthians 14:5,13 </a:t>
            </a:r>
          </a:p>
          <a:p>
            <a:pPr>
              <a:lnSpc>
                <a:spcPct val="90000"/>
              </a:lnSpc>
            </a:pPr>
            <a:r>
              <a:rPr lang="en-US" sz="3200" dirty="0">
                <a:solidFill>
                  <a:schemeClr val="bg1"/>
                </a:solidFill>
              </a:rPr>
              <a:t>5 I wish you all spoke with tongues, but even more that you prophesied; for he who prophesies is greater than he who speaks with tongues, unless indeed he interprets, that the church may receive edification. </a:t>
            </a:r>
          </a:p>
          <a:p>
            <a:pPr>
              <a:lnSpc>
                <a:spcPct val="90000"/>
              </a:lnSpc>
            </a:pPr>
            <a:r>
              <a:rPr lang="en-US" sz="3200" dirty="0">
                <a:solidFill>
                  <a:schemeClr val="bg1"/>
                </a:solidFill>
              </a:rPr>
              <a:t>13 Therefore let him who speaks in a tongue pray that he may interpret.</a:t>
            </a:r>
          </a:p>
        </p:txBody>
      </p:sp>
    </p:spTree>
    <p:extLst>
      <p:ext uri="{BB962C8B-B14F-4D97-AF65-F5344CB8AC3E}">
        <p14:creationId xmlns:p14="http://schemas.microsoft.com/office/powerpoint/2010/main" val="219069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5CF04-4DE7-1900-5785-1BD88FF8480B}"/>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3B46B504-33B4-30FA-34DE-2F18C289443A}"/>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5E86FA9A-68C9-9D7C-DC86-5FDE7E72C09C}"/>
              </a:ext>
            </a:extLst>
          </p:cNvPr>
          <p:cNvSpPr txBox="1"/>
          <p:nvPr/>
        </p:nvSpPr>
        <p:spPr>
          <a:xfrm>
            <a:off x="726935" y="3009495"/>
            <a:ext cx="6062172" cy="590931"/>
          </a:xfrm>
          <a:prstGeom prst="rect">
            <a:avLst/>
          </a:prstGeom>
          <a:noFill/>
        </p:spPr>
        <p:txBody>
          <a:bodyPr wrap="square" rtlCol="0">
            <a:spAutoFit/>
          </a:bodyPr>
          <a:lstStyle/>
          <a:p>
            <a:pPr>
              <a:lnSpc>
                <a:spcPct val="90000"/>
              </a:lnSpc>
            </a:pPr>
            <a:r>
              <a:rPr lang="en-US" sz="3600" b="1" dirty="0">
                <a:solidFill>
                  <a:schemeClr val="bg1"/>
                </a:solidFill>
              </a:rPr>
              <a:t>WHY PRAY IN TONGUES?</a:t>
            </a:r>
          </a:p>
        </p:txBody>
      </p:sp>
    </p:spTree>
    <p:extLst>
      <p:ext uri="{BB962C8B-B14F-4D97-AF65-F5344CB8AC3E}">
        <p14:creationId xmlns:p14="http://schemas.microsoft.com/office/powerpoint/2010/main" val="713127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77E47-49B3-42CF-F8CA-07598BF5A9C1}"/>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28665322-B591-FDCE-234F-A880B601F5FD}"/>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49EC726B-DDC9-88FD-DA0F-1E116E10A6C6}"/>
              </a:ext>
            </a:extLst>
          </p:cNvPr>
          <p:cNvSpPr txBox="1"/>
          <p:nvPr/>
        </p:nvSpPr>
        <p:spPr>
          <a:xfrm>
            <a:off x="726934" y="2784028"/>
            <a:ext cx="6964047" cy="1089529"/>
          </a:xfrm>
          <a:prstGeom prst="rect">
            <a:avLst/>
          </a:prstGeom>
          <a:noFill/>
        </p:spPr>
        <p:txBody>
          <a:bodyPr wrap="square" rtlCol="0">
            <a:spAutoFit/>
          </a:bodyPr>
          <a:lstStyle/>
          <a:p>
            <a:pPr>
              <a:lnSpc>
                <a:spcPct val="90000"/>
              </a:lnSpc>
            </a:pPr>
            <a:r>
              <a:rPr lang="en-US" sz="3600" b="1" dirty="0">
                <a:solidFill>
                  <a:schemeClr val="bg1"/>
                </a:solidFill>
              </a:rPr>
              <a:t>IS PRAYING IN TONGUES AVAILABLE FOR ALL BELIEVERS?</a:t>
            </a:r>
          </a:p>
        </p:txBody>
      </p:sp>
    </p:spTree>
    <p:extLst>
      <p:ext uri="{BB962C8B-B14F-4D97-AF65-F5344CB8AC3E}">
        <p14:creationId xmlns:p14="http://schemas.microsoft.com/office/powerpoint/2010/main" val="3283770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A063-09E3-A5C6-2662-4E9206A2D17C}"/>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3498D324-B962-9CC3-F40E-4A55C980F725}"/>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52A6665D-2AAB-E6F4-F51B-BF2B004B8D58}"/>
              </a:ext>
            </a:extLst>
          </p:cNvPr>
          <p:cNvSpPr txBox="1"/>
          <p:nvPr/>
        </p:nvSpPr>
        <p:spPr>
          <a:xfrm>
            <a:off x="864720" y="2838069"/>
            <a:ext cx="6964047" cy="590931"/>
          </a:xfrm>
          <a:prstGeom prst="rect">
            <a:avLst/>
          </a:prstGeom>
          <a:noFill/>
        </p:spPr>
        <p:txBody>
          <a:bodyPr wrap="square" rtlCol="0">
            <a:spAutoFit/>
          </a:bodyPr>
          <a:lstStyle/>
          <a:p>
            <a:pPr>
              <a:lnSpc>
                <a:spcPct val="90000"/>
              </a:lnSpc>
            </a:pPr>
            <a:r>
              <a:rPr lang="en-US" sz="3600" b="1" dirty="0">
                <a:solidFill>
                  <a:schemeClr val="bg1"/>
                </a:solidFill>
              </a:rPr>
              <a:t>PRAY A LOT IN TONGUES</a:t>
            </a:r>
          </a:p>
        </p:txBody>
      </p:sp>
    </p:spTree>
    <p:extLst>
      <p:ext uri="{BB962C8B-B14F-4D97-AF65-F5344CB8AC3E}">
        <p14:creationId xmlns:p14="http://schemas.microsoft.com/office/powerpoint/2010/main" val="1186127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E728-BEDB-EDC3-7ED0-FDF7B472E1D8}"/>
            </a:ext>
          </a:extLst>
        </p:cNvPr>
        <p:cNvGrpSpPr/>
        <p:nvPr/>
      </p:nvGrpSpPr>
      <p:grpSpPr>
        <a:xfrm>
          <a:off x="0" y="0"/>
          <a:ext cx="0" cy="0"/>
          <a:chOff x="0" y="0"/>
          <a:chExt cx="0" cy="0"/>
        </a:xfrm>
      </p:grpSpPr>
      <p:pic>
        <p:nvPicPr>
          <p:cNvPr id="9" name="Picture 8" descr="A person kneeling on the floor with his hands together&#10;&#10;AI-generated content may be incorrect.">
            <a:extLst>
              <a:ext uri="{FF2B5EF4-FFF2-40B4-BE49-F238E27FC236}">
                <a16:creationId xmlns:a16="http://schemas.microsoft.com/office/drawing/2014/main" id="{551458DB-0077-E45D-BD85-60A4FDB685CC}"/>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0B4A7076-FA82-521D-1439-048B4F6074E3}"/>
              </a:ext>
            </a:extLst>
          </p:cNvPr>
          <p:cNvSpPr txBox="1"/>
          <p:nvPr/>
        </p:nvSpPr>
        <p:spPr>
          <a:xfrm>
            <a:off x="814614" y="2550714"/>
            <a:ext cx="6951523" cy="1477328"/>
          </a:xfrm>
          <a:prstGeom prst="rect">
            <a:avLst/>
          </a:prstGeom>
          <a:noFill/>
        </p:spPr>
        <p:txBody>
          <a:bodyPr wrap="square" rtlCol="0">
            <a:spAutoFit/>
          </a:bodyPr>
          <a:lstStyle/>
          <a:p>
            <a:pPr>
              <a:lnSpc>
                <a:spcPct val="90000"/>
              </a:lnSpc>
            </a:pPr>
            <a:r>
              <a:rPr lang="en-US" sz="3600" dirty="0">
                <a:solidFill>
                  <a:schemeClr val="bg1"/>
                </a:solidFill>
              </a:rPr>
              <a:t>1 Corinthians 14:18 </a:t>
            </a:r>
          </a:p>
          <a:p>
            <a:pPr>
              <a:lnSpc>
                <a:spcPct val="90000"/>
              </a:lnSpc>
            </a:pPr>
            <a:r>
              <a:rPr lang="en-US" sz="3200" dirty="0">
                <a:solidFill>
                  <a:schemeClr val="bg1"/>
                </a:solidFill>
              </a:rPr>
              <a:t>I thank my God I speak with tongues more than you all; </a:t>
            </a:r>
          </a:p>
        </p:txBody>
      </p:sp>
    </p:spTree>
    <p:extLst>
      <p:ext uri="{BB962C8B-B14F-4D97-AF65-F5344CB8AC3E}">
        <p14:creationId xmlns:p14="http://schemas.microsoft.com/office/powerpoint/2010/main" val="243267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348A8-F988-3FCB-94F8-33BEF45D22C7}"/>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3824C5BA-72D3-3309-5BDD-CA7C763BA0A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A3F35822-084D-9E0B-BABF-8BBB78946437}"/>
              </a:ext>
            </a:extLst>
          </p:cNvPr>
          <p:cNvSpPr txBox="1"/>
          <p:nvPr/>
        </p:nvSpPr>
        <p:spPr>
          <a:xfrm>
            <a:off x="726935" y="2758975"/>
            <a:ext cx="5861755" cy="1089529"/>
          </a:xfrm>
          <a:prstGeom prst="rect">
            <a:avLst/>
          </a:prstGeom>
          <a:noFill/>
        </p:spPr>
        <p:txBody>
          <a:bodyPr wrap="square" rtlCol="0">
            <a:spAutoFit/>
          </a:bodyPr>
          <a:lstStyle/>
          <a:p>
            <a:pPr>
              <a:lnSpc>
                <a:spcPct val="90000"/>
              </a:lnSpc>
            </a:pPr>
            <a:r>
              <a:rPr lang="en-US" sz="3600" b="1" dirty="0">
                <a:solidFill>
                  <a:schemeClr val="bg1"/>
                </a:solidFill>
              </a:rPr>
              <a:t>Tongues – an opportunity to partner with God in prayer.</a:t>
            </a:r>
          </a:p>
        </p:txBody>
      </p:sp>
    </p:spTree>
    <p:extLst>
      <p:ext uri="{BB962C8B-B14F-4D97-AF65-F5344CB8AC3E}">
        <p14:creationId xmlns:p14="http://schemas.microsoft.com/office/powerpoint/2010/main" val="161409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EF762-3A55-49D4-1124-E032C7B0BE6C}"/>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CE36C1FF-2D3C-AC85-10CA-01BE2BD044BB}"/>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95CD48EF-BD9E-33C4-D32E-DFA33043C368}"/>
              </a:ext>
            </a:extLst>
          </p:cNvPr>
          <p:cNvSpPr txBox="1"/>
          <p:nvPr/>
        </p:nvSpPr>
        <p:spPr>
          <a:xfrm>
            <a:off x="726935" y="2884235"/>
            <a:ext cx="6062172" cy="1089529"/>
          </a:xfrm>
          <a:prstGeom prst="rect">
            <a:avLst/>
          </a:prstGeom>
          <a:noFill/>
        </p:spPr>
        <p:txBody>
          <a:bodyPr wrap="square" rtlCol="0">
            <a:spAutoFit/>
          </a:bodyPr>
          <a:lstStyle/>
          <a:p>
            <a:pPr>
              <a:lnSpc>
                <a:spcPct val="90000"/>
              </a:lnSpc>
            </a:pPr>
            <a:r>
              <a:rPr lang="en-US" sz="3600" b="1" dirty="0">
                <a:solidFill>
                  <a:schemeClr val="bg1"/>
                </a:solidFill>
              </a:rPr>
              <a:t>IS PRAYING IN TONGUES FOR TODAY?</a:t>
            </a:r>
          </a:p>
        </p:txBody>
      </p:sp>
    </p:spTree>
    <p:extLst>
      <p:ext uri="{BB962C8B-B14F-4D97-AF65-F5344CB8AC3E}">
        <p14:creationId xmlns:p14="http://schemas.microsoft.com/office/powerpoint/2010/main" val="423743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9CD1B-3F54-C049-F94C-B5E40A212A0D}"/>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DE7C8321-2DFA-337F-0C07-61B6192A9B9A}"/>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82145398-E3BF-F594-9CA5-5CCDDC5FE087}"/>
              </a:ext>
            </a:extLst>
          </p:cNvPr>
          <p:cNvSpPr txBox="1"/>
          <p:nvPr/>
        </p:nvSpPr>
        <p:spPr>
          <a:xfrm>
            <a:off x="689357" y="2634936"/>
            <a:ext cx="7064254" cy="1588127"/>
          </a:xfrm>
          <a:prstGeom prst="rect">
            <a:avLst/>
          </a:prstGeom>
          <a:noFill/>
        </p:spPr>
        <p:txBody>
          <a:bodyPr wrap="square" rtlCol="0">
            <a:spAutoFit/>
          </a:bodyPr>
          <a:lstStyle/>
          <a:p>
            <a:pPr>
              <a:lnSpc>
                <a:spcPct val="90000"/>
              </a:lnSpc>
            </a:pPr>
            <a:r>
              <a:rPr lang="en-US" sz="3600" b="1" dirty="0">
                <a:solidFill>
                  <a:schemeClr val="bg1"/>
                </a:solidFill>
              </a:rPr>
              <a:t>1. Jesus is still the Baptizer </a:t>
            </a:r>
          </a:p>
          <a:p>
            <a:pPr>
              <a:lnSpc>
                <a:spcPct val="90000"/>
              </a:lnSpc>
            </a:pPr>
            <a:r>
              <a:rPr lang="en-US" sz="3600" b="1" dirty="0">
                <a:solidFill>
                  <a:schemeClr val="bg1"/>
                </a:solidFill>
              </a:rPr>
              <a:t>in the Holy Spirit </a:t>
            </a:r>
          </a:p>
          <a:p>
            <a:pPr>
              <a:lnSpc>
                <a:spcPct val="90000"/>
              </a:lnSpc>
            </a:pPr>
            <a:r>
              <a:rPr lang="en-US" sz="3600" b="1" dirty="0">
                <a:solidFill>
                  <a:schemeClr val="bg1"/>
                </a:solidFill>
              </a:rPr>
              <a:t>(Matthew 3:11, Acts 1:5, Acts 2:1-4)</a:t>
            </a:r>
          </a:p>
        </p:txBody>
      </p:sp>
    </p:spTree>
    <p:extLst>
      <p:ext uri="{BB962C8B-B14F-4D97-AF65-F5344CB8AC3E}">
        <p14:creationId xmlns:p14="http://schemas.microsoft.com/office/powerpoint/2010/main" val="179476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8BC4C-0968-B22A-F24C-81B693A90851}"/>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BFEDC83C-B4F4-E4F2-1C98-7E3E039AB337}"/>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3B578D0D-BF93-3C6E-7DF7-4DAFD7723BA5}"/>
              </a:ext>
            </a:extLst>
          </p:cNvPr>
          <p:cNvSpPr txBox="1"/>
          <p:nvPr/>
        </p:nvSpPr>
        <p:spPr>
          <a:xfrm>
            <a:off x="689357" y="2634936"/>
            <a:ext cx="7064254" cy="1588127"/>
          </a:xfrm>
          <a:prstGeom prst="rect">
            <a:avLst/>
          </a:prstGeom>
          <a:noFill/>
        </p:spPr>
        <p:txBody>
          <a:bodyPr wrap="square" rtlCol="0">
            <a:spAutoFit/>
          </a:bodyPr>
          <a:lstStyle/>
          <a:p>
            <a:pPr>
              <a:lnSpc>
                <a:spcPct val="90000"/>
              </a:lnSpc>
            </a:pPr>
            <a:r>
              <a:rPr lang="en-US" sz="3600" b="1" dirty="0">
                <a:solidFill>
                  <a:schemeClr val="bg1"/>
                </a:solidFill>
              </a:rPr>
              <a:t>2. Jesus said those who believed in Him will speak in new tongues (Mark 16:17,18)</a:t>
            </a:r>
          </a:p>
        </p:txBody>
      </p:sp>
    </p:spTree>
    <p:extLst>
      <p:ext uri="{BB962C8B-B14F-4D97-AF65-F5344CB8AC3E}">
        <p14:creationId xmlns:p14="http://schemas.microsoft.com/office/powerpoint/2010/main" val="87543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F0F4F-AC90-D1FC-4870-5EF2A431505F}"/>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FA8CBB3A-6723-EBDF-7E0B-62CEEF7D037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B29F3387-1030-6ECD-03EA-E26DF576A816}"/>
              </a:ext>
            </a:extLst>
          </p:cNvPr>
          <p:cNvSpPr txBox="1"/>
          <p:nvPr/>
        </p:nvSpPr>
        <p:spPr>
          <a:xfrm>
            <a:off x="676831" y="2534728"/>
            <a:ext cx="6588265" cy="1588127"/>
          </a:xfrm>
          <a:prstGeom prst="rect">
            <a:avLst/>
          </a:prstGeom>
          <a:noFill/>
        </p:spPr>
        <p:txBody>
          <a:bodyPr wrap="square" rtlCol="0">
            <a:spAutoFit/>
          </a:bodyPr>
          <a:lstStyle/>
          <a:p>
            <a:pPr>
              <a:lnSpc>
                <a:spcPct val="90000"/>
              </a:lnSpc>
            </a:pPr>
            <a:r>
              <a:rPr lang="en-US" sz="3600" b="1" dirty="0">
                <a:solidFill>
                  <a:schemeClr val="bg1"/>
                </a:solidFill>
              </a:rPr>
              <a:t>3. The promise of the Holy Spirit is still for us today </a:t>
            </a:r>
          </a:p>
          <a:p>
            <a:pPr>
              <a:lnSpc>
                <a:spcPct val="90000"/>
              </a:lnSpc>
            </a:pPr>
            <a:r>
              <a:rPr lang="en-US" sz="3600" b="1" dirty="0">
                <a:solidFill>
                  <a:schemeClr val="bg1"/>
                </a:solidFill>
              </a:rPr>
              <a:t>(Acts 2:38,39)</a:t>
            </a:r>
          </a:p>
        </p:txBody>
      </p:sp>
    </p:spTree>
    <p:extLst>
      <p:ext uri="{BB962C8B-B14F-4D97-AF65-F5344CB8AC3E}">
        <p14:creationId xmlns:p14="http://schemas.microsoft.com/office/powerpoint/2010/main" val="356012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A7259-EBF6-C403-E1B2-79AA4609276E}"/>
            </a:ext>
          </a:extLst>
        </p:cNvPr>
        <p:cNvGrpSpPr/>
        <p:nvPr/>
      </p:nvGrpSpPr>
      <p:grpSpPr>
        <a:xfrm>
          <a:off x="0" y="0"/>
          <a:ext cx="0" cy="0"/>
          <a:chOff x="0" y="0"/>
          <a:chExt cx="0" cy="0"/>
        </a:xfrm>
      </p:grpSpPr>
      <p:pic>
        <p:nvPicPr>
          <p:cNvPr id="7" name="Picture 6" descr="A person kneeling on the floor with his hands together&#10;&#10;AI-generated content may be incorrect.">
            <a:extLst>
              <a:ext uri="{FF2B5EF4-FFF2-40B4-BE49-F238E27FC236}">
                <a16:creationId xmlns:a16="http://schemas.microsoft.com/office/drawing/2014/main" id="{72ED3999-2DA4-36BF-8AD1-B67E93FA043E}"/>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84E339E4-B548-34B7-B0A1-A3E660A65558}"/>
              </a:ext>
            </a:extLst>
          </p:cNvPr>
          <p:cNvSpPr txBox="1"/>
          <p:nvPr/>
        </p:nvSpPr>
        <p:spPr>
          <a:xfrm>
            <a:off x="689357" y="2385637"/>
            <a:ext cx="6588265" cy="2086725"/>
          </a:xfrm>
          <a:prstGeom prst="rect">
            <a:avLst/>
          </a:prstGeom>
          <a:noFill/>
        </p:spPr>
        <p:txBody>
          <a:bodyPr wrap="square" rtlCol="0">
            <a:spAutoFit/>
          </a:bodyPr>
          <a:lstStyle/>
          <a:p>
            <a:pPr>
              <a:lnSpc>
                <a:spcPct val="90000"/>
              </a:lnSpc>
            </a:pPr>
            <a:r>
              <a:rPr lang="en-US" sz="3600" b="1" dirty="0">
                <a:solidFill>
                  <a:schemeClr val="bg1"/>
                </a:solidFill>
              </a:rPr>
              <a:t>4. The Holy Spirit is still at work in the Church and expresses Himself through His gifts </a:t>
            </a:r>
          </a:p>
          <a:p>
            <a:pPr>
              <a:lnSpc>
                <a:spcPct val="90000"/>
              </a:lnSpc>
            </a:pPr>
            <a:r>
              <a:rPr lang="en-US" sz="3600" b="1" dirty="0">
                <a:solidFill>
                  <a:schemeClr val="bg1"/>
                </a:solidFill>
              </a:rPr>
              <a:t>(1 Corinthians 12:7-11)</a:t>
            </a:r>
          </a:p>
        </p:txBody>
      </p:sp>
    </p:spTree>
    <p:extLst>
      <p:ext uri="{BB962C8B-B14F-4D97-AF65-F5344CB8AC3E}">
        <p14:creationId xmlns:p14="http://schemas.microsoft.com/office/powerpoint/2010/main" val="3706107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17407</TotalTime>
  <Words>747</Words>
  <Application>Microsoft Macintosh PowerPoint</Application>
  <PresentationFormat>Widescreen</PresentationFormat>
  <Paragraphs>86</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3364</cp:revision>
  <dcterms:created xsi:type="dcterms:W3CDTF">2022-04-28T10:27:37Z</dcterms:created>
  <dcterms:modified xsi:type="dcterms:W3CDTF">2026-04-29T18:05:33Z</dcterms:modified>
</cp:coreProperties>
</file>