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7" r:id="rId2"/>
    <p:sldId id="369" r:id="rId3"/>
    <p:sldId id="417" r:id="rId4"/>
    <p:sldId id="418" r:id="rId5"/>
    <p:sldId id="419" r:id="rId6"/>
    <p:sldId id="420" r:id="rId7"/>
    <p:sldId id="421" r:id="rId8"/>
    <p:sldId id="403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67808-9D94-D670-AA67-1549086A0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D4CDA-5B0F-41E9-71B4-F953945C2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99398-015B-AACB-6E11-BA26C514D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7FC8F-1445-A7C6-B787-0EF3FD8EA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0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B571-6E38-7839-6C85-9D931C52C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565FC-B1BD-7749-A6A3-BFBEF05BF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0D0DE-04F0-77A2-3062-6A73F0A16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F2B07-8DEF-BFF6-C6B9-CC743409B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55C34-02A5-9691-0EDB-2879006B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F1E2D3-DF65-6CCF-658A-649AE8777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387CC-B1DA-37F2-1F7A-25F3FA841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4A451-8624-9ECC-EA0E-F1A4EBD8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35523-907C-D959-E759-CEE425364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56B02-8279-9ACA-5FB5-3CC95B39A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CCF395-B45C-DE49-8ABB-7923AA6DC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067A6-141D-734C-5214-8BD89C4FE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88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4724-5CF8-00B9-7FB6-4E804522E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9F4FE-EA07-E2E2-ED33-8284E2565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A63AC-455A-285E-C9AE-E66F32A9A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7E3EE-2E3A-2685-F29B-9DFD49ADB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6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2A124-3F49-9A92-D87B-5451B09EA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A9B9C-7992-E15A-0C87-A4C078991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3E2B00-B5F6-9978-639F-E6AD53429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6103E-4FB4-7AF2-27A6-BC1877076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8CE84-68A0-7C13-16B6-069960036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DE300-EEAB-F5A9-9AF4-9757C6D28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20598-3CA2-AA96-0600-D109B3A77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AAC23-71A3-2EC0-2EDB-C2EAF908B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6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7EC4-89EE-826B-FCE0-C1CF88119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3EA48-7F4E-F650-36B1-10D0FF22F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9F22D-FA79-9C8D-C1AF-46FC7183F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5FFE5-7EC9-70FB-745D-F4AFB936C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6FCBD-9500-16C5-3A3F-E27BA802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4E171-786D-CCE6-8307-59FD972F2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00BC4-3C50-440E-A96B-E89230EA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CAF5-D1B8-64D9-CED1-24A12F877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96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E40D9-1347-E22D-99D7-E821689A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59B1C-3B3C-8744-9A24-869370C4A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71024-3D17-AB55-D648-55FE586C6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0257D-A008-A0AC-0884-E54E2F08B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1C3D7-B57F-12ED-C3C7-B5458A44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B36E1-7657-128B-FE00-6F6A1030C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A9B497-13ED-B2FF-1ACF-C01D80F75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B656C-9DE1-EAE4-A71B-BBD711536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30DF4-2965-EBE6-99A2-B32573B1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88987-381D-9378-3065-09F53AE08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C3550-7EE1-DEFA-9A81-B3A7CC697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E9EEA-0B47-AE75-EEAE-186B1AB55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34E7E-56BF-3AB1-983F-D7A8F4C9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D7CEF-9027-854D-DB1B-95ED192D1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08E4F-5FD6-ADA6-EC30-5A69AB75B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6FA0A-9DA9-BACE-9174-7851BBB11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6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F99A4-B8DB-4FB1-420D-EC91189C2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809A5-CE06-58C4-4423-24E985D4C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92F733-8CF0-2BF2-A73F-A5BA3B060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49B72-F50E-AC6C-5B67-11C2CD032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7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17B76-0F5F-8317-D2A1-9678C76D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16E0B-B42D-161F-78A7-C8053DDF3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7889F-CEFB-2158-DF15-34F5A964F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C259C-1343-769F-641B-EB60F4196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D45B1-B24A-CD7A-2755-DC1127214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CEFEA6-BD1D-ED50-719F-36CE2FA1F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070D6-6A9F-5AE8-9DD7-A0AEDAD49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F7816-D650-1E56-14FA-246F7282F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2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66BF-27F8-FA57-64E2-2A33B1FC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DA10A-B632-F0A7-7F9E-EE7EAC9D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DAC34-DAC5-86F0-097F-730B730AB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6C4C1-DF31-AA32-7806-4C4168065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C7759-3F59-77C4-3383-6ABB0B601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47526-0956-33B2-1520-2AB9368CB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3CF85F-12C5-BE2A-C0EC-A95B53356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BF5DF-627E-2E6E-9E34-B862FDBAD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on a cross&#10;&#10;AI-generated content may be incorrect.">
            <a:extLst>
              <a:ext uri="{FF2B5EF4-FFF2-40B4-BE49-F238E27FC236}">
                <a16:creationId xmlns:a16="http://schemas.microsoft.com/office/drawing/2014/main" id="{0765CCB2-E9F0-FF0A-18C1-91E5FEBE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2CB8E-F2C5-9902-B29C-E10918FC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C4DEA010-62EE-C6BF-8AC8-31E83327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AFA358-522B-9A6C-F39D-D81C6DDBB75F}"/>
              </a:ext>
            </a:extLst>
          </p:cNvPr>
          <p:cNvSpPr txBox="1"/>
          <p:nvPr/>
        </p:nvSpPr>
        <p:spPr>
          <a:xfrm>
            <a:off x="889771" y="2925751"/>
            <a:ext cx="68638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WE HAVE BEEN REDEEMED</a:t>
            </a:r>
          </a:p>
        </p:txBody>
      </p:sp>
    </p:spTree>
    <p:extLst>
      <p:ext uri="{BB962C8B-B14F-4D97-AF65-F5344CB8AC3E}">
        <p14:creationId xmlns:p14="http://schemas.microsoft.com/office/powerpoint/2010/main" val="46172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3201-4209-A155-B958-B736D419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FB9D15E8-BA63-89FB-8B38-31AE04CD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25574-209C-1D64-5983-22F51654AFB1}"/>
              </a:ext>
            </a:extLst>
          </p:cNvPr>
          <p:cNvSpPr txBox="1"/>
          <p:nvPr/>
        </p:nvSpPr>
        <p:spPr>
          <a:xfrm>
            <a:off x="877245" y="1728783"/>
            <a:ext cx="661332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Colossians 1:13,14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13 He has delivered us from the power of darkness and conveyed us into the kingdom of the Son of His love,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14 in whom we have redemption through His blood,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144902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63B88-3933-4324-C6A2-3BB83074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E53AAF18-34E1-E37D-DCB9-E144296DBD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F921FE-7646-705D-D100-DF48C17C77AB}"/>
              </a:ext>
            </a:extLst>
          </p:cNvPr>
          <p:cNvSpPr txBox="1"/>
          <p:nvPr/>
        </p:nvSpPr>
        <p:spPr>
          <a:xfrm>
            <a:off x="864719" y="2449762"/>
            <a:ext cx="686384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BELIEVE IN OUR REDEEMER AND THE REDEMPTION HE HAS PROVIDED</a:t>
            </a:r>
          </a:p>
        </p:txBody>
      </p:sp>
    </p:spTree>
    <p:extLst>
      <p:ext uri="{BB962C8B-B14F-4D97-AF65-F5344CB8AC3E}">
        <p14:creationId xmlns:p14="http://schemas.microsoft.com/office/powerpoint/2010/main" val="98174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5524A-9B08-9F2E-EC05-79E20C8C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9EB7AF85-04E5-576B-44C3-F3B56BA1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C8AAD-8472-A3E9-3CA0-4687CB4511BF}"/>
              </a:ext>
            </a:extLst>
          </p:cNvPr>
          <p:cNvSpPr txBox="1"/>
          <p:nvPr/>
        </p:nvSpPr>
        <p:spPr>
          <a:xfrm>
            <a:off x="751983" y="917543"/>
            <a:ext cx="7214569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Luke 4:18,19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18 "THE SPIRIT OF THE LORD IS UPON ME, BECAUSE HE HAS ANOINTED ME TO PREACH THE GOSPEL TO THE POOR; HE HAS SENT ME TO HEAL THE BROKENHEARTED, TO PROCLAIM LIBERTY TO THE CAPTIVES AND RECOVERY OF SIGHT TO THE BLIND, TO SET AT LIBERTY THOSE WHO ARE OPPRESSED;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19 TO PROCLAIM THE ACCEPTABLE YEAR OF THE LORD." </a:t>
            </a:r>
          </a:p>
        </p:txBody>
      </p:sp>
    </p:spTree>
    <p:extLst>
      <p:ext uri="{BB962C8B-B14F-4D97-AF65-F5344CB8AC3E}">
        <p14:creationId xmlns:p14="http://schemas.microsoft.com/office/powerpoint/2010/main" val="143572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5D105-3AAD-F47B-71E1-70C6441A5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B441CDC3-DF55-8F69-0950-554E523F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870B9-C522-18F8-7F48-697468AC7BA1}"/>
              </a:ext>
            </a:extLst>
          </p:cNvPr>
          <p:cNvSpPr txBox="1"/>
          <p:nvPr/>
        </p:nvSpPr>
        <p:spPr>
          <a:xfrm>
            <a:off x="852193" y="2117090"/>
            <a:ext cx="6826262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Hebrews 9:12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Not with the blood of goats and calves, but with His own blood He entered the Most Holy Place once for all, having obtained eternal redemption. </a:t>
            </a:r>
          </a:p>
        </p:txBody>
      </p:sp>
    </p:spTree>
    <p:extLst>
      <p:ext uri="{BB962C8B-B14F-4D97-AF65-F5344CB8AC3E}">
        <p14:creationId xmlns:p14="http://schemas.microsoft.com/office/powerpoint/2010/main" val="3051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416C2-2433-B72C-0577-A19E6B462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0CA42FF9-4ACC-F0E0-1BA6-7B4EB65BC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F2234-D76A-9C30-BA93-8B1FF38E6C67}"/>
              </a:ext>
            </a:extLst>
          </p:cNvPr>
          <p:cNvSpPr txBox="1"/>
          <p:nvPr/>
        </p:nvSpPr>
        <p:spPr>
          <a:xfrm>
            <a:off x="864719" y="2884235"/>
            <a:ext cx="686384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EMBRACING REDEMPTION REALITIES</a:t>
            </a:r>
          </a:p>
        </p:txBody>
      </p:sp>
    </p:spTree>
    <p:extLst>
      <p:ext uri="{BB962C8B-B14F-4D97-AF65-F5344CB8AC3E}">
        <p14:creationId xmlns:p14="http://schemas.microsoft.com/office/powerpoint/2010/main" val="424271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5C247-218F-68FD-3A72-DF3904B45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4BBCE5D6-2751-2296-A645-6E6A97347A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3738B-F918-8667-C7C4-70B2D6B20200}"/>
              </a:ext>
            </a:extLst>
          </p:cNvPr>
          <p:cNvSpPr txBox="1"/>
          <p:nvPr/>
        </p:nvSpPr>
        <p:spPr>
          <a:xfrm>
            <a:off x="877245" y="2468737"/>
            <a:ext cx="661332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 Corinthians 6:20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For you were bought at a price; therefore glorify God in your body and in your spirit, which are God's. </a:t>
            </a:r>
          </a:p>
        </p:txBody>
      </p:sp>
    </p:spTree>
    <p:extLst>
      <p:ext uri="{BB962C8B-B14F-4D97-AF65-F5344CB8AC3E}">
        <p14:creationId xmlns:p14="http://schemas.microsoft.com/office/powerpoint/2010/main" val="161082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A1D68-60B9-0FD9-D1B1-A571F7F1B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58872EF8-6D2D-18FE-7D99-C69736EF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EE75F6-A4A1-0476-3D69-43F8488460B9}"/>
              </a:ext>
            </a:extLst>
          </p:cNvPr>
          <p:cNvSpPr txBox="1"/>
          <p:nvPr/>
        </p:nvSpPr>
        <p:spPr>
          <a:xfrm>
            <a:off x="864719" y="2884235"/>
            <a:ext cx="686384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LET THE REDEEMED OF THE LORD SAY SO!</a:t>
            </a:r>
          </a:p>
        </p:txBody>
      </p:sp>
    </p:spTree>
    <p:extLst>
      <p:ext uri="{BB962C8B-B14F-4D97-AF65-F5344CB8AC3E}">
        <p14:creationId xmlns:p14="http://schemas.microsoft.com/office/powerpoint/2010/main" val="5291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8C914-2CA1-C461-C1A9-A7E84CEE3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14D3E34D-F271-063E-B137-C91E36AC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F0CCA-E60E-4032-FD6A-8E07D3EC9FEB}"/>
              </a:ext>
            </a:extLst>
          </p:cNvPr>
          <p:cNvSpPr txBox="1"/>
          <p:nvPr/>
        </p:nvSpPr>
        <p:spPr>
          <a:xfrm>
            <a:off x="877245" y="2468737"/>
            <a:ext cx="661332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107:2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Let the redeemed of the LORD say so, Whom He has redeemed from the hand of the enemy, </a:t>
            </a:r>
          </a:p>
        </p:txBody>
      </p:sp>
    </p:spTree>
    <p:extLst>
      <p:ext uri="{BB962C8B-B14F-4D97-AF65-F5344CB8AC3E}">
        <p14:creationId xmlns:p14="http://schemas.microsoft.com/office/powerpoint/2010/main" val="166123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1D74-551C-98EF-2DA5-0FEE640B9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3B5B3745-EB62-3905-6138-5F53A6BB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21655-E6D1-FFF6-E23B-2FE629FA26BF}"/>
              </a:ext>
            </a:extLst>
          </p:cNvPr>
          <p:cNvSpPr txBox="1"/>
          <p:nvPr/>
        </p:nvSpPr>
        <p:spPr>
          <a:xfrm>
            <a:off x="864719" y="2247138"/>
            <a:ext cx="661332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Revelation 12:11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And they overcame him by the blood of the Lamb and by the word of their testimony, and they did not love their lives to the death. </a:t>
            </a:r>
          </a:p>
        </p:txBody>
      </p:sp>
    </p:spTree>
    <p:extLst>
      <p:ext uri="{BB962C8B-B14F-4D97-AF65-F5344CB8AC3E}">
        <p14:creationId xmlns:p14="http://schemas.microsoft.com/office/powerpoint/2010/main" val="326892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B8833E3-9759-4C82-E5BE-D2D22C8D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FFA40-C03A-F3F7-542A-C43569403262}"/>
              </a:ext>
            </a:extLst>
          </p:cNvPr>
          <p:cNvSpPr txBox="1"/>
          <p:nvPr/>
        </p:nvSpPr>
        <p:spPr>
          <a:xfrm>
            <a:off x="564094" y="2838069"/>
            <a:ext cx="68638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EMANCIPATION PROCLAMATION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C043-C006-8C1D-E53F-B75B9C02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6A581388-4E62-D91C-3B67-8136F547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0C311-EE88-B9C1-B8AB-AB820FF8A057}"/>
              </a:ext>
            </a:extLst>
          </p:cNvPr>
          <p:cNvSpPr txBox="1"/>
          <p:nvPr/>
        </p:nvSpPr>
        <p:spPr>
          <a:xfrm>
            <a:off x="614199" y="3133534"/>
            <a:ext cx="766550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STAND IN YOUR REDEMPTION RIGHTS</a:t>
            </a:r>
          </a:p>
        </p:txBody>
      </p:sp>
    </p:spTree>
    <p:extLst>
      <p:ext uri="{BB962C8B-B14F-4D97-AF65-F5344CB8AC3E}">
        <p14:creationId xmlns:p14="http://schemas.microsoft.com/office/powerpoint/2010/main" val="221244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A2A303-EA3D-5E65-E022-B1BC9C5F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F70DCFDA-3D8B-651E-615C-F9B34FFD55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6F3DD-5B5A-93FF-AAC7-270EBDC8FAF7}"/>
              </a:ext>
            </a:extLst>
          </p:cNvPr>
          <p:cNvSpPr txBox="1"/>
          <p:nvPr/>
        </p:nvSpPr>
        <p:spPr>
          <a:xfrm>
            <a:off x="889771" y="2925751"/>
            <a:ext cx="68638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DELAYED FREEDOM</a:t>
            </a:r>
          </a:p>
        </p:txBody>
      </p:sp>
    </p:spTree>
    <p:extLst>
      <p:ext uri="{BB962C8B-B14F-4D97-AF65-F5344CB8AC3E}">
        <p14:creationId xmlns:p14="http://schemas.microsoft.com/office/powerpoint/2010/main" val="337390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58A63-CF9C-3582-4885-7ECD8084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D81D1D36-5E09-7C8D-6B7B-A557A3EA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BD7BF8-6B2A-74D8-5D0D-56DC69541FF7}"/>
              </a:ext>
            </a:extLst>
          </p:cNvPr>
          <p:cNvSpPr txBox="1"/>
          <p:nvPr/>
        </p:nvSpPr>
        <p:spPr>
          <a:xfrm>
            <a:off x="889771" y="2925751"/>
            <a:ext cx="68638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REDEMPTION PARALLEL</a:t>
            </a:r>
          </a:p>
        </p:txBody>
      </p:sp>
    </p:spTree>
    <p:extLst>
      <p:ext uri="{BB962C8B-B14F-4D97-AF65-F5344CB8AC3E}">
        <p14:creationId xmlns:p14="http://schemas.microsoft.com/office/powerpoint/2010/main" val="255915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5706D-27BB-95BF-C9E5-A737F1640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9290FE46-90F9-08A6-FE3F-7C235903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7E2E2-A73F-5DF7-8DB1-0329A8C39FFF}"/>
              </a:ext>
            </a:extLst>
          </p:cNvPr>
          <p:cNvSpPr txBox="1"/>
          <p:nvPr/>
        </p:nvSpPr>
        <p:spPr>
          <a:xfrm>
            <a:off x="889771" y="2925751"/>
            <a:ext cx="68638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LIBERATION OF PRISONERS</a:t>
            </a:r>
          </a:p>
        </p:txBody>
      </p:sp>
    </p:spTree>
    <p:extLst>
      <p:ext uri="{BB962C8B-B14F-4D97-AF65-F5344CB8AC3E}">
        <p14:creationId xmlns:p14="http://schemas.microsoft.com/office/powerpoint/2010/main" val="29112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E9326-8999-17DC-127B-7BADA5015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339872B1-FEDB-CED8-6E7B-D20F87EC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B1B888-4B00-7DCA-3D7C-A9F5D8F6D839}"/>
              </a:ext>
            </a:extLst>
          </p:cNvPr>
          <p:cNvSpPr txBox="1"/>
          <p:nvPr/>
        </p:nvSpPr>
        <p:spPr>
          <a:xfrm>
            <a:off x="889771" y="2925751"/>
            <a:ext cx="68638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REDEMPTION PARALLEL</a:t>
            </a:r>
          </a:p>
        </p:txBody>
      </p:sp>
    </p:spTree>
    <p:extLst>
      <p:ext uri="{BB962C8B-B14F-4D97-AF65-F5344CB8AC3E}">
        <p14:creationId xmlns:p14="http://schemas.microsoft.com/office/powerpoint/2010/main" val="421287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0B40A-7F72-431E-6C65-38976B42B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654AB9DC-EC2F-5797-6327-F375FF25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CDFCE3-04BC-C8DA-4670-CC37A295D859}"/>
              </a:ext>
            </a:extLst>
          </p:cNvPr>
          <p:cNvSpPr txBox="1"/>
          <p:nvPr/>
        </p:nvSpPr>
        <p:spPr>
          <a:xfrm>
            <a:off x="889771" y="2925751"/>
            <a:ext cx="68638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LACK OF KNOWLEDGE</a:t>
            </a:r>
          </a:p>
        </p:txBody>
      </p:sp>
    </p:spTree>
    <p:extLst>
      <p:ext uri="{BB962C8B-B14F-4D97-AF65-F5344CB8AC3E}">
        <p14:creationId xmlns:p14="http://schemas.microsoft.com/office/powerpoint/2010/main" val="298837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D068B-1C30-E977-F6AC-C613A6EC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74EBDA34-32F4-2FCB-D517-AFE761A2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A9621-D24A-01D5-C318-1F3CB442F303}"/>
              </a:ext>
            </a:extLst>
          </p:cNvPr>
          <p:cNvSpPr txBox="1"/>
          <p:nvPr/>
        </p:nvSpPr>
        <p:spPr>
          <a:xfrm>
            <a:off x="952401" y="2356004"/>
            <a:ext cx="6087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Hosea 4:6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My people are destroyed for lack of knowledge…</a:t>
            </a:r>
          </a:p>
        </p:txBody>
      </p:sp>
    </p:spTree>
    <p:extLst>
      <p:ext uri="{BB962C8B-B14F-4D97-AF65-F5344CB8AC3E}">
        <p14:creationId xmlns:p14="http://schemas.microsoft.com/office/powerpoint/2010/main" val="194426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66FF5-3CCE-2C54-041B-E00A5C346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a cross&#10;&#10;AI-generated content may be incorrect.">
            <a:extLst>
              <a:ext uri="{FF2B5EF4-FFF2-40B4-BE49-F238E27FC236}">
                <a16:creationId xmlns:a16="http://schemas.microsoft.com/office/drawing/2014/main" id="{366A73A4-ED36-2AD2-3B32-A1A7452D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280BE-91D6-23FB-E19B-046F4FCE8FD1}"/>
              </a:ext>
            </a:extLst>
          </p:cNvPr>
          <p:cNvSpPr txBox="1"/>
          <p:nvPr/>
        </p:nvSpPr>
        <p:spPr>
          <a:xfrm>
            <a:off x="952400" y="2168113"/>
            <a:ext cx="635027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5:13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Therefore my people have gone into captivity, Because they have no knowledge...</a:t>
            </a:r>
          </a:p>
        </p:txBody>
      </p:sp>
    </p:spTree>
    <p:extLst>
      <p:ext uri="{BB962C8B-B14F-4D97-AF65-F5344CB8AC3E}">
        <p14:creationId xmlns:p14="http://schemas.microsoft.com/office/powerpoint/2010/main" val="389095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17107</TotalTime>
  <Words>313</Words>
  <Application>Microsoft Macintosh PowerPoint</Application>
  <PresentationFormat>Widescreen</PresentationFormat>
  <Paragraphs>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3327</cp:revision>
  <dcterms:created xsi:type="dcterms:W3CDTF">2022-04-28T10:27:37Z</dcterms:created>
  <dcterms:modified xsi:type="dcterms:W3CDTF">2026-04-24T04:25:02Z</dcterms:modified>
</cp:coreProperties>
</file>