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47" r:id="rId2"/>
    <p:sldId id="403" r:id="rId3"/>
    <p:sldId id="404" r:id="rId4"/>
    <p:sldId id="405" r:id="rId5"/>
    <p:sldId id="406" r:id="rId6"/>
    <p:sldId id="407" r:id="rId7"/>
    <p:sldId id="369" r:id="rId8"/>
    <p:sldId id="408" r:id="rId9"/>
    <p:sldId id="409" r:id="rId10"/>
    <p:sldId id="410" r:id="rId11"/>
    <p:sldId id="411" r:id="rId12"/>
    <p:sldId id="412" r:id="rId13"/>
    <p:sldId id="413" r:id="rId14"/>
    <p:sldId id="414" r:id="rId15"/>
    <p:sldId id="415" r:id="rId16"/>
    <p:sldId id="41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BCBA8"/>
    <a:srgbClr val="ABB1E0"/>
    <a:srgbClr val="1A4450"/>
    <a:srgbClr val="1E4D5B"/>
    <a:srgbClr val="43001C"/>
    <a:srgbClr val="2A0C0E"/>
    <a:srgbClr val="002537"/>
    <a:srgbClr val="0C4F23"/>
    <a:srgbClr val="440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36" autoAdjust="0"/>
    <p:restoredTop sz="94658"/>
  </p:normalViewPr>
  <p:slideViewPr>
    <p:cSldViewPr snapToGrid="0">
      <p:cViewPr varScale="1">
        <p:scale>
          <a:sx n="102" d="100"/>
          <a:sy n="102" d="100"/>
        </p:scale>
        <p:origin x="17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D69B5-E336-43FF-BBF2-649EBACD9D22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1EEC1-8735-497A-8DAB-B270CF6E1D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4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E0EB-D6DD-39A1-9B61-89A5745DB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EDA02E-8F1E-B9E7-0EF4-07A5C78E8B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32FC52-C4B1-D6E2-AC64-CA73A6CAF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F805-58AC-F23B-6104-651B0B3AB4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8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F2750-9F98-3CAF-FD94-262A9425D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9547FA-04CA-E2F9-FC52-F8A7DC585B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117A87-AD64-2C5E-B623-3D99A51CAA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0966E-49A7-0ACE-27A8-01842BEFBE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1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AE126-C563-E9AB-EC47-83A32C1E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B42147-3820-7A64-6AFF-9857ED59E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493CBA-B432-DB05-C8C1-D47047DA13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1C3A7B-F629-EDDF-069A-7363FC986F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367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7FA56-16B2-333B-06F8-046CDC75F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72DB42-142F-C837-6681-A406751BD6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3A51C6-84B1-CCE7-4209-A4D1E57C9B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0F833-2C8C-6833-DD69-BE222CD29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7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FE991-FCCB-1462-DACB-0961C6EE58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974EF1-3FBF-1ECF-7816-DC1A899AD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A936E8-D363-279B-89D0-72DD25785B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DBB845-E892-628A-B932-0FF7F6B136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7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0E3CC-362F-2D94-AD1D-126167586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074B51-883C-9955-C7E9-5D98CFC9AE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B09D89-8440-72DF-EDCC-972A050AB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E973DC-573E-6A7E-69ED-535CE23D0C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18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DADAD-F0E6-369E-4602-995A855CF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D96026-7822-5E98-A5C1-6750026FA6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1A7F99-21EE-AC29-3BB4-10E17CBEEB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3D796-69AC-7AF4-A2CD-798B023BA2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167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2A14C-926E-FE57-F056-80F51F2A0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A45A1A-A970-35B3-D526-9D01EA28A1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EA23D-F87C-4BA2-4667-CDD04E8988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761C1-E574-6146-18A0-53B604385B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57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966BF-27F8-FA57-64E2-2A33B1FCF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6DA10A-B632-F0A7-7F9E-EE7EAC9D48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DAC34-DAC5-86F0-097F-730B730AB7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6C4C1-DF31-AA32-7806-4C4168065A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44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B115B-AC15-7853-DADA-1758CDA1A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1B9000-46BE-9327-791C-EAF14FA524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AC7342-4CA0-FCCC-D1E5-2945C156C4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C5D55-CD45-179F-E79B-752DF21C0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4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8E60-30B4-E843-AF01-8B86CBB5D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88D8A-32F2-D210-BB52-D3E59DBA9B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E4E4F1-ECB7-7A1A-E455-AF1D5C6BE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571AA-D903-7F1D-A7E6-C6F3F26C3A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82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C2C51-2BB3-7A32-1424-5AEB2896A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4AD053-925C-A715-4B87-354A9E6CE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308D08-4ACA-7792-2D13-5A9C690628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7F97C9-A6C1-3B4C-F603-3D6AEBDE2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9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D05FF-1CAE-181A-82A8-4C0DF76C5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0EF678-CA2B-00A7-CAAF-2707983D2B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7760B0-5D54-41CC-CB4A-866B79CFD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58EF5-9139-E8C2-DCD6-378ECBA9E7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127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B8E3B8-CB0F-9A5E-3072-E871408C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510A6-A6BB-1C99-4726-EDC710D518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F027C7-2DE6-16FA-3FC6-75344859FF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96307-C220-9631-A14D-AEA60D87A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7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FF1619-8C8E-E893-A23A-769A553CE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C78FEB-E040-F5A9-EF39-FAE4DFABE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318CCA-1260-52CE-2EDC-F9B13E663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9BCA0-6E1E-176B-1EA4-28A33771B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93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548978-2FF4-54DE-D835-DFB1A5A51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05866A-5558-24DA-8B3E-63437113F1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F4476F-B142-89F2-CA78-0440E5017F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1F941-D95F-01B3-A99E-2421862C46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1EEC1-8735-497A-8DAB-B270CF6E1D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33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F713-628E-464B-8E51-5C16ACE0F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743EF-3C0E-4DDE-BB0D-18303CED4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59809-8A02-4984-9F86-8070ABF2F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28DE8-2DE2-45EC-AD94-878E3A916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3B14-A904-42B3-97C6-91660F2D4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64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FB3C0-F47E-4516-9192-04B604CC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29A56-2514-4D1B-934D-FB3D49B5CC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39ECF-4486-4062-880E-60CC94E33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515B4-9943-4A5B-AF0D-29577245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28076-29F0-423D-B145-9B85D7B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EFE417-7C0C-4092-BE71-C8F1AEC4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DCFEE1-A434-4935-9F7A-2DFEB0AF6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88BA-3A77-43B4-A3C7-515F58EA7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8E1CF-B958-4466-B9AE-D3535782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0F948-441F-469E-BE1D-1DE7B0F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7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AEDD-EAB1-45CF-96DB-68A36015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B2491E-CC08-43BF-A945-15D3E1E1F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958F51-0A55-4B74-9652-9FE2B54B9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807C44-3516-41E6-9077-8F0386C6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C07C1-36FF-4274-A1F8-D88934EB1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55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1F316-5B1A-443D-9365-C36C8179D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A13C4-3DF3-4525-86C4-47477E4EA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C1CFB-3B86-487E-A228-5ABF5E691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7B9A7-55A8-4706-908C-ECAED49C2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88BA2-4366-4B9C-BD25-EA392372B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6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D9697-31BF-44CE-A6F5-1D3C9254A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A96C-0E9B-4308-807B-B978C5696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A10E7-69CB-4AC4-8D62-160D788E8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E455A-282E-4D38-BC11-CBF3FD1B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CAFCE-598B-4A81-956C-7C78A3A3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75314E-F4EE-40F4-A749-C2853051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6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DF20-2C2F-483A-BC1C-4FC1F0278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8E327-39D7-4611-9B7E-9B7B4981C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5B367-1539-48A3-B668-3F21AC25B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DEA46-3E29-41B9-BF8A-0D1A4959F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1D7CF-57B2-4CF4-ABD2-87D07F8A5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F5E7B8-19DD-4A55-81A9-2D56B2405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355A37-1CC0-49DA-B8AF-7BB15E317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DA2146-EAA2-4A85-BD52-8C9694C28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89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27871-DDCE-4969-8C87-FCF64B270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A65F71-CC1C-4531-B2A4-5566F8C7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CBA1D-D766-4510-B7A9-B7789B5C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00E832-F209-4EB4-92C2-27854BDB4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AA2583-F1C2-49EF-9EA3-1358454C8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CA3847-906B-446D-B0E0-34239134B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2FFC2-FA1D-4FE2-8A0D-E43BB3C5F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6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721ED-A3BD-43E1-B701-187BAFB53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DD20B-741D-474E-8130-5403C47A1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3B465-D714-4237-9DBF-06C501B28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266BB8-EF69-4CB9-87D8-3BE65741B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C8D68-DDEC-44F8-B31B-8A4478D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F3822-FB29-434B-B198-FE4B120F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8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D79E-C070-42CC-805C-993C169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905739-6D5A-4777-B58D-5E87F7090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D3B37-8532-4AFF-8C8B-6E971258F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003B4-95E5-4CFA-B039-74F205407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74BB70-F8A1-41E1-9CAA-EC62D373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57529D-55F2-435B-9302-D9A1AA11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7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10197D-BAB4-4F7A-B28D-C0FA2739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08EE8-7BC3-48D4-A38B-AB5FE3FAA7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1FB71-4AE5-4112-AEA3-3EC8D3B3C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7264C-6AD2-4681-A800-FAD0AF653D81}" type="datetimeFigureOut">
              <a:rPr lang="en-US" smtClean="0"/>
              <a:t>4/16/26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847C-6665-4002-9A55-08E243D8A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88D4-A969-4584-A720-A32A42E1B7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EA3CC-00B6-48EA-A66C-025103EA6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8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67CF0F-7649-398C-FEAA-6111AC0F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21970AF4-E0E0-07CB-2A01-236326F240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7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65181-8E0A-5796-41CF-CB011254A4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A04301EA-B842-96E2-6345-E97B8BF7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F64BD6-9BCF-B977-E41D-2758CBE03124}"/>
              </a:ext>
            </a:extLst>
          </p:cNvPr>
          <p:cNvSpPr txBox="1"/>
          <p:nvPr/>
        </p:nvSpPr>
        <p:spPr>
          <a:xfrm>
            <a:off x="852193" y="3009495"/>
            <a:ext cx="63126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BE STRONG IN THE LORD</a:t>
            </a:r>
          </a:p>
        </p:txBody>
      </p:sp>
    </p:spTree>
    <p:extLst>
      <p:ext uri="{BB962C8B-B14F-4D97-AF65-F5344CB8AC3E}">
        <p14:creationId xmlns:p14="http://schemas.microsoft.com/office/powerpoint/2010/main" val="56279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CA7970-737E-9435-F199-6877C688F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8B585D8B-25D1-56A8-9BB4-62FC19A5B2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8CF0AA-55E9-73A7-7B8D-4E0FD87E8A4E}"/>
              </a:ext>
            </a:extLst>
          </p:cNvPr>
          <p:cNvSpPr txBox="1"/>
          <p:nvPr/>
        </p:nvSpPr>
        <p:spPr>
          <a:xfrm>
            <a:off x="852193" y="3009495"/>
            <a:ext cx="63126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USE YOUR FULL ARMOR</a:t>
            </a:r>
          </a:p>
        </p:txBody>
      </p:sp>
    </p:spTree>
    <p:extLst>
      <p:ext uri="{BB962C8B-B14F-4D97-AF65-F5344CB8AC3E}">
        <p14:creationId xmlns:p14="http://schemas.microsoft.com/office/powerpoint/2010/main" val="4169617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7D853-28F8-A262-FB3D-4E02036E9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5A97C6E7-A53A-7FA3-224F-8AB4DD0286E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98D17-6456-0A1F-CB74-3CD715FE6C0D}"/>
              </a:ext>
            </a:extLst>
          </p:cNvPr>
          <p:cNvSpPr txBox="1"/>
          <p:nvPr/>
        </p:nvSpPr>
        <p:spPr>
          <a:xfrm>
            <a:off x="852193" y="3009495"/>
            <a:ext cx="63126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KEEP STANDING</a:t>
            </a:r>
          </a:p>
        </p:txBody>
      </p:sp>
    </p:spTree>
    <p:extLst>
      <p:ext uri="{BB962C8B-B14F-4D97-AF65-F5344CB8AC3E}">
        <p14:creationId xmlns:p14="http://schemas.microsoft.com/office/powerpoint/2010/main" val="284923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1430C-6355-8BF9-3966-F45057BC4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E4B69E73-1738-1385-77CB-677E908C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397B67-D5D2-D550-784A-1B52B03BFA83}"/>
              </a:ext>
            </a:extLst>
          </p:cNvPr>
          <p:cNvSpPr txBox="1"/>
          <p:nvPr/>
        </p:nvSpPr>
        <p:spPr>
          <a:xfrm>
            <a:off x="852193" y="3009495"/>
            <a:ext cx="63126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WRESTLE</a:t>
            </a:r>
          </a:p>
        </p:txBody>
      </p:sp>
    </p:spTree>
    <p:extLst>
      <p:ext uri="{BB962C8B-B14F-4D97-AF65-F5344CB8AC3E}">
        <p14:creationId xmlns:p14="http://schemas.microsoft.com/office/powerpoint/2010/main" val="2545773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BA650-3D09-31A0-87DC-0B3ED58B7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2BE1E6AF-DD53-9C60-9CCC-E808BD8202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CE0136-C71E-3041-EBAD-2B3A6508A41A}"/>
              </a:ext>
            </a:extLst>
          </p:cNvPr>
          <p:cNvSpPr txBox="1"/>
          <p:nvPr/>
        </p:nvSpPr>
        <p:spPr>
          <a:xfrm>
            <a:off x="852193" y="3009495"/>
            <a:ext cx="63126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QUENCH FIERY DARTS</a:t>
            </a:r>
          </a:p>
        </p:txBody>
      </p:sp>
    </p:spTree>
    <p:extLst>
      <p:ext uri="{BB962C8B-B14F-4D97-AF65-F5344CB8AC3E}">
        <p14:creationId xmlns:p14="http://schemas.microsoft.com/office/powerpoint/2010/main" val="2909280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A0DCD-F769-BEDA-6ED8-328529E57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1869D444-8BC1-57D8-8A52-36D1F857D3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A0EF60-3E4A-D248-2FE2-632FBEC0C19B}"/>
              </a:ext>
            </a:extLst>
          </p:cNvPr>
          <p:cNvSpPr txBox="1"/>
          <p:nvPr/>
        </p:nvSpPr>
        <p:spPr>
          <a:xfrm>
            <a:off x="852193" y="3009495"/>
            <a:ext cx="63126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ATTACK</a:t>
            </a:r>
          </a:p>
        </p:txBody>
      </p:sp>
    </p:spTree>
    <p:extLst>
      <p:ext uri="{BB962C8B-B14F-4D97-AF65-F5344CB8AC3E}">
        <p14:creationId xmlns:p14="http://schemas.microsoft.com/office/powerpoint/2010/main" val="3588155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AC09F-7460-65DC-9AE3-BF74F94DF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89BCA76A-3598-DEFF-519A-5ABD3A61A8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0E310B-50C3-B139-8EDA-70E501641199}"/>
              </a:ext>
            </a:extLst>
          </p:cNvPr>
          <p:cNvSpPr txBox="1"/>
          <p:nvPr/>
        </p:nvSpPr>
        <p:spPr>
          <a:xfrm>
            <a:off x="764510" y="1330550"/>
            <a:ext cx="7552771" cy="457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Keep focused on His Word</a:t>
            </a: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Keep speaking His Word</a:t>
            </a: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Keep quenching every </a:t>
            </a: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  fiery dart</a:t>
            </a: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Keep praising</a:t>
            </a: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Surround yourself with </a:t>
            </a:r>
          </a:p>
          <a:p>
            <a:pPr>
              <a:lnSpc>
                <a:spcPct val="50000"/>
              </a:lnSpc>
            </a:pPr>
            <a:endParaRPr lang="en-US" sz="3600" b="1" dirty="0">
              <a:solidFill>
                <a:schemeClr val="bg1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3600" b="1" dirty="0">
                <a:solidFill>
                  <a:schemeClr val="bg1"/>
                </a:solidFill>
              </a:rPr>
              <a:t>      good people</a:t>
            </a: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bg1"/>
                </a:solidFill>
              </a:rPr>
              <a:t>Stay vigilant</a:t>
            </a:r>
          </a:p>
          <a:p>
            <a:pPr marL="571500" indent="-5715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9D068B-1C30-E977-F6AC-C613A6EC7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90B11D13-5686-3FB6-92FD-A7A3EEB131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31FD0E-8676-79C7-5854-8BBD294951F6}"/>
              </a:ext>
            </a:extLst>
          </p:cNvPr>
          <p:cNvSpPr txBox="1"/>
          <p:nvPr/>
        </p:nvSpPr>
        <p:spPr>
          <a:xfrm>
            <a:off x="939875" y="1591916"/>
            <a:ext cx="6087226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Ephesians 6:10-18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10 Finally, my brethren, be strong in the Lord and in the power of His might.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11 Put on the whole armor of God, that you may be able to stand against the wiles of the devil. </a:t>
            </a:r>
          </a:p>
        </p:txBody>
      </p:sp>
    </p:spTree>
    <p:extLst>
      <p:ext uri="{BB962C8B-B14F-4D97-AF65-F5344CB8AC3E}">
        <p14:creationId xmlns:p14="http://schemas.microsoft.com/office/powerpoint/2010/main" val="194426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15ADF-D207-2EB7-3141-3A66B35B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9542F874-E730-B946-14C5-DAD1741A8FE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2A40A8-5B7B-145A-0EF7-9DCD1C415928}"/>
              </a:ext>
            </a:extLst>
          </p:cNvPr>
          <p:cNvSpPr txBox="1"/>
          <p:nvPr/>
        </p:nvSpPr>
        <p:spPr>
          <a:xfrm>
            <a:off x="701879" y="917543"/>
            <a:ext cx="6938997" cy="5022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Ephesians 6:10-18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12 For we do not wrestle against flesh and blood, but against principalities, against powers, against the rulers of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the darkness of this age, against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spiritual hosts of wickedness in the heavenly places.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13 Therefore take up the whole armor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of God, that you may be able to withstand in the evil day, and having done all, to stand. </a:t>
            </a:r>
          </a:p>
        </p:txBody>
      </p:sp>
    </p:spTree>
    <p:extLst>
      <p:ext uri="{BB962C8B-B14F-4D97-AF65-F5344CB8AC3E}">
        <p14:creationId xmlns:p14="http://schemas.microsoft.com/office/powerpoint/2010/main" val="4197545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F97A5-1673-5C3E-2061-79CAB453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714E478D-9F80-35E3-BB93-0FFF3035181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7FE9AF-7459-2857-7F14-B7B6410E3187}"/>
              </a:ext>
            </a:extLst>
          </p:cNvPr>
          <p:cNvSpPr txBox="1"/>
          <p:nvPr/>
        </p:nvSpPr>
        <p:spPr>
          <a:xfrm>
            <a:off x="902297" y="1582340"/>
            <a:ext cx="60872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Ephesians 6:10-18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14 Stand therefore, having girded your waist with truth, having put on the breastplate of righteousness,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15 and having shod your feet with the preparation of the gospel of peace; </a:t>
            </a:r>
          </a:p>
        </p:txBody>
      </p:sp>
    </p:spTree>
    <p:extLst>
      <p:ext uri="{BB962C8B-B14F-4D97-AF65-F5344CB8AC3E}">
        <p14:creationId xmlns:p14="http://schemas.microsoft.com/office/powerpoint/2010/main" val="261842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AE478-88D8-8191-0AEF-9D9B808CED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4248A12B-DE14-5DF5-E642-18067BBF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8E62BB-FEBA-0C5A-467B-88D2D3CC807E}"/>
              </a:ext>
            </a:extLst>
          </p:cNvPr>
          <p:cNvSpPr txBox="1"/>
          <p:nvPr/>
        </p:nvSpPr>
        <p:spPr>
          <a:xfrm>
            <a:off x="902297" y="1582340"/>
            <a:ext cx="608722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Ephesians 6:10-18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16 above all, taking the shield of faith with which you will be able to quench all the fiery darts of the wicked one. 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17 And take the helmet of salvation, and the sword of the Spirit, which is the word of God; </a:t>
            </a:r>
          </a:p>
        </p:txBody>
      </p:sp>
    </p:spTree>
    <p:extLst>
      <p:ext uri="{BB962C8B-B14F-4D97-AF65-F5344CB8AC3E}">
        <p14:creationId xmlns:p14="http://schemas.microsoft.com/office/powerpoint/2010/main" val="168144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32A5E-E46B-ACC7-2BE3-B4195B24B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BDDBEE4D-0CB5-2D7C-E628-7810AA693C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B58A3F-7682-6B6E-FF63-FD2084E7E780}"/>
              </a:ext>
            </a:extLst>
          </p:cNvPr>
          <p:cNvSpPr txBox="1"/>
          <p:nvPr/>
        </p:nvSpPr>
        <p:spPr>
          <a:xfrm>
            <a:off x="927349" y="2025539"/>
            <a:ext cx="6087226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Ephesians 6:10-18</a:t>
            </a:r>
          </a:p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bg1"/>
                </a:solidFill>
              </a:rPr>
              <a:t>18 praying always with all prayer and supplication in the Spirit, being watchful to this end with all perseverance and supplication for all the saints— </a:t>
            </a:r>
          </a:p>
        </p:txBody>
      </p:sp>
    </p:spTree>
    <p:extLst>
      <p:ext uri="{BB962C8B-B14F-4D97-AF65-F5344CB8AC3E}">
        <p14:creationId xmlns:p14="http://schemas.microsoft.com/office/powerpoint/2010/main" val="398328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2A7F6C-4D73-566F-DC55-02F791399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6F5C267B-3AFC-C516-B2B7-8596812697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E49132-984D-C2C4-02CF-B69F5072DD07}"/>
              </a:ext>
            </a:extLst>
          </p:cNvPr>
          <p:cNvSpPr txBox="1"/>
          <p:nvPr/>
        </p:nvSpPr>
        <p:spPr>
          <a:xfrm>
            <a:off x="852193" y="3009495"/>
            <a:ext cx="6312693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WE ARE IN SPIRITUAL CONFLICT</a:t>
            </a:r>
          </a:p>
        </p:txBody>
      </p:sp>
    </p:spTree>
    <p:extLst>
      <p:ext uri="{BB962C8B-B14F-4D97-AF65-F5344CB8AC3E}">
        <p14:creationId xmlns:p14="http://schemas.microsoft.com/office/powerpoint/2010/main" val="79211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833129-F857-64BA-4502-ECC8F5A5C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7CE9A203-AB6E-6BD1-4074-980BFDD11E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BFD5CE-0891-22C5-68B9-FE9FEDAC4716}"/>
              </a:ext>
            </a:extLst>
          </p:cNvPr>
          <p:cNvSpPr txBox="1"/>
          <p:nvPr/>
        </p:nvSpPr>
        <p:spPr>
          <a:xfrm>
            <a:off x="852193" y="2884235"/>
            <a:ext cx="631269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ENEMY COMES TO STEAL, KILL AND DESTROY</a:t>
            </a:r>
          </a:p>
        </p:txBody>
      </p:sp>
    </p:spTree>
    <p:extLst>
      <p:ext uri="{BB962C8B-B14F-4D97-AF65-F5344CB8AC3E}">
        <p14:creationId xmlns:p14="http://schemas.microsoft.com/office/powerpoint/2010/main" val="1678351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DA02C-B4A1-883C-1479-7D2539C8F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rmor holding a shield and sword&#10;&#10;AI-generated content may be incorrect.">
            <a:extLst>
              <a:ext uri="{FF2B5EF4-FFF2-40B4-BE49-F238E27FC236}">
                <a16:creationId xmlns:a16="http://schemas.microsoft.com/office/drawing/2014/main" id="{B19EAD84-C073-4BBF-F9A5-C9B9DE0F90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215183-6DC2-F3C5-97D5-ACF9299E0C95}"/>
              </a:ext>
            </a:extLst>
          </p:cNvPr>
          <p:cNvSpPr txBox="1"/>
          <p:nvPr/>
        </p:nvSpPr>
        <p:spPr>
          <a:xfrm>
            <a:off x="852193" y="2884235"/>
            <a:ext cx="6312693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</a:rPr>
              <a:t>THE SCHEMES, THE EVIL DAY AND ALL THE FIERY DARTS</a:t>
            </a:r>
          </a:p>
        </p:txBody>
      </p:sp>
    </p:spTree>
    <p:extLst>
      <p:ext uri="{BB962C8B-B14F-4D97-AF65-F5344CB8AC3E}">
        <p14:creationId xmlns:p14="http://schemas.microsoft.com/office/powerpoint/2010/main" val="161855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17047</TotalTime>
  <Words>311</Words>
  <Application>Microsoft Macintosh PowerPoint</Application>
  <PresentationFormat>Widescreen</PresentationFormat>
  <Paragraphs>57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 Designer</dc:creator>
  <cp:lastModifiedBy>APCWO Media License</cp:lastModifiedBy>
  <cp:revision>3314</cp:revision>
  <dcterms:created xsi:type="dcterms:W3CDTF">2022-04-28T10:27:37Z</dcterms:created>
  <dcterms:modified xsi:type="dcterms:W3CDTF">2026-04-16T09:25:05Z</dcterms:modified>
</cp:coreProperties>
</file>