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47" r:id="rId2"/>
    <p:sldId id="369" r:id="rId3"/>
    <p:sldId id="403" r:id="rId4"/>
    <p:sldId id="404" r:id="rId5"/>
    <p:sldId id="405" r:id="rId6"/>
    <p:sldId id="406" r:id="rId7"/>
    <p:sldId id="407" r:id="rId8"/>
    <p:sldId id="409" r:id="rId9"/>
    <p:sldId id="410" r:id="rId10"/>
    <p:sldId id="411" r:id="rId11"/>
    <p:sldId id="412" r:id="rId12"/>
    <p:sldId id="413" r:id="rId13"/>
    <p:sldId id="414" r:id="rId14"/>
    <p:sldId id="415" r:id="rId15"/>
    <p:sldId id="416" r:id="rId16"/>
    <p:sldId id="417" r:id="rId17"/>
    <p:sldId id="418" r:id="rId18"/>
    <p:sldId id="419" r:id="rId19"/>
    <p:sldId id="4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CBA8"/>
    <a:srgbClr val="ABB1E0"/>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42" autoAdjust="0"/>
    <p:restoredTop sz="94658"/>
  </p:normalViewPr>
  <p:slideViewPr>
    <p:cSldViewPr snapToGrid="0">
      <p:cViewPr varScale="1">
        <p:scale>
          <a:sx n="102" d="100"/>
          <a:sy n="102" d="100"/>
        </p:scale>
        <p:origin x="58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8D4FB-9F00-91DA-0C08-748C981DA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1F837-0135-56F4-0900-4F4ACB8AD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AEB5D-7828-0FA0-BD13-39E2ED77A5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4FC2DB-C59E-53FB-2616-71A50D00CC72}"/>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76922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EDC46-6FB7-206C-8B96-082E13F01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55C3B-9FC9-812E-C797-E8099757A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E6ECE-4EA8-8B21-36B1-37CB42006B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5E40AB-AB13-B49C-EB88-E927E901DA8C}"/>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21891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AAD9-5DA9-898E-4076-23D734B34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58E57-FE93-BB71-5C0A-FFE4494D2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29DFE-E278-0757-204D-9EA0EADC14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5F1D19-54A7-0EAF-C65C-A406292B98A9}"/>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135588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AD6F6-B9A5-64D7-3D65-BA02A4273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152BA-E9AC-AAE5-E8F5-8C76208D23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93291-9B8A-FB6D-C795-375F708C36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790E9-15B3-4874-DFDF-6EACB861A9DD}"/>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07655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822A-6EDA-E6BD-3553-C18A73E93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BDBCD-E4F7-6703-B0BB-8A1D47B17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B4547A-245B-4C92-762E-7959526DED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FF2337-21CF-972C-E757-C5CB1CE1604B}"/>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792036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1E346-C571-1665-1819-1A1F5E3D7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EFB47-2114-561F-C090-CDC3CAF31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79BEA-FB66-A9D7-7C77-9959A97EDB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2B2207-28AA-1EBD-4779-EAC65031C4B9}"/>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46108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8F477-6D04-249D-F49D-B7F2CE25F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08A74-7A2C-B272-1168-87E56AA95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C2908-AC1F-1DB9-C36C-B6418C3A31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55FF85-E38F-92F7-EF78-28B299941543}"/>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317865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C102E-8ABF-D8BD-B888-00D73F182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5D278-5886-A854-6648-F7DBCD1844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66607-177A-6671-F5C1-B44B722673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5F3033-395F-2D78-4670-60E5F890C32A}"/>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55086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72DDE-5103-F348-88B5-895399E05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F26EB-A6B1-EB32-740B-F7DC62533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F1E4F-41F1-5F8C-55E3-3148E86EF8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D8F6AD-FD03-A054-6A62-FF5713E0B7A5}"/>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108257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26687-507A-5500-CDD6-9C67B8B8B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C2000-225D-F245-6232-36FBC5218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56346-C947-93AB-F96F-627742C40A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39A7F1-5E83-57ED-2B18-C152DE0CE7C9}"/>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168354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8E3B8-CB0F-9A5E-3072-E871408C8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510A6-A6BB-1C99-4726-EDC710D51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027C7-2DE6-16FA-3FC6-75344859FF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996307-C220-9631-A14D-AEA60D87AFAE}"/>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46480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966BF-27F8-FA57-64E2-2A33B1FCF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DA10A-B632-F0A7-7F9E-EE7EAC9D4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7DAC34-DAC5-86F0-097F-730B730AB7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86C4C1-DF31-AA32-7806-4C4168065A71}"/>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04544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09AC6-1986-7539-B114-0D113D2A0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9BA7B-D541-F2B5-CE97-A857F6170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CB713-5B5C-F5B0-D1EF-2E15259D51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154998-E35B-573C-8FF0-DC2A9C34D70C}"/>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409689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61E43-2A02-A2A5-201B-209FDF739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8D772-BA19-D3DF-95F2-FC84AC479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540C9-18BF-FFD9-AD68-B0440D50F5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FE633A-1414-192D-F4EE-88327E0C34A0}"/>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20572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3A0E-4024-E251-6FE9-E9691A39D5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08BFC-F942-18BD-C3F4-A787704B8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34E6D-3863-095D-9C53-0024D822AE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E9906A-D452-07DB-3B13-D7795CA74132}"/>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27558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BEBE7-60F7-5C02-4CD5-259D855A4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EE538-36FE-958B-5B4E-FE6C50B3F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A9A03-AB11-EBBC-FB84-2527453A54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D2789D-F03D-C30A-6F3D-32750FE0D3CF}"/>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86837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48644-4EEF-85BA-BE77-6918A5BEA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8FDAC-5790-1131-3F3E-02B7335D3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0E54FC-FEEA-A52F-2E39-E9A6D10B27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2EB448-1A6E-C853-A16A-2D433B3953B4}"/>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3851054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52118-7CD5-92B4-C257-DB606C442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3CA06-DC51-5516-E24A-1FEE60976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4D58F-79BE-4B93-D3BF-E8C72138F0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AF3168-C44D-42A4-1190-A090F6DBF0E7}"/>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4770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4/9/26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4/9/26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4/9/26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4/9/26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4/9/26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4/9/26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4/9/26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4/9/26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4/9/26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4/9/26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4/9/26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4/9/26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129" name="Rectangle 1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on a mountain&#10;&#10;AI-generated content may be incorrect.">
            <a:extLst>
              <a:ext uri="{FF2B5EF4-FFF2-40B4-BE49-F238E27FC236}">
                <a16:creationId xmlns:a16="http://schemas.microsoft.com/office/drawing/2014/main" id="{01169C68-2D8F-8A10-7904-2F3AEFC1A27C}"/>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98D631-603E-65E1-DC18-642D91B35013}"/>
            </a:ext>
          </a:extLst>
        </p:cNvPr>
        <p:cNvGrpSpPr/>
        <p:nvPr/>
      </p:nvGrpSpPr>
      <p:grpSpPr>
        <a:xfrm>
          <a:off x="0" y="0"/>
          <a:ext cx="0" cy="0"/>
          <a:chOff x="0" y="0"/>
          <a:chExt cx="0" cy="0"/>
        </a:xfrm>
      </p:grpSpPr>
      <p:pic>
        <p:nvPicPr>
          <p:cNvPr id="3" name="Picture 2" descr="A group of people standing in a field&#10;&#10;AI-generated content may be incorrect.">
            <a:extLst>
              <a:ext uri="{FF2B5EF4-FFF2-40B4-BE49-F238E27FC236}">
                <a16:creationId xmlns:a16="http://schemas.microsoft.com/office/drawing/2014/main" id="{8F209007-5F2A-BB09-91F3-F4052DD566B0}"/>
              </a:ext>
            </a:extLst>
          </p:cNvPr>
          <p:cNvPicPr>
            <a:picLocks noChangeAspect="1"/>
          </p:cNvPicPr>
          <p:nvPr/>
        </p:nvPicPr>
        <p:blipFill>
          <a:blip r:embed="rId3"/>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3B621276-A4BC-08E1-2DFB-453BA7038077}"/>
              </a:ext>
            </a:extLst>
          </p:cNvPr>
          <p:cNvSpPr txBox="1"/>
          <p:nvPr/>
        </p:nvSpPr>
        <p:spPr>
          <a:xfrm>
            <a:off x="513991" y="1360741"/>
            <a:ext cx="5799127" cy="4136517"/>
          </a:xfrm>
          <a:prstGeom prst="rect">
            <a:avLst/>
          </a:prstGeom>
          <a:noFill/>
        </p:spPr>
        <p:txBody>
          <a:bodyPr wrap="square" rtlCol="0">
            <a:spAutoFit/>
          </a:bodyPr>
          <a:lstStyle/>
          <a:p>
            <a:pPr>
              <a:lnSpc>
                <a:spcPct val="90000"/>
              </a:lnSpc>
            </a:pPr>
            <a:r>
              <a:rPr lang="en-US" sz="3600" dirty="0">
                <a:solidFill>
                  <a:schemeClr val="bg1"/>
                </a:solidFill>
              </a:rPr>
              <a:t>Mark 11:12-14,20-26</a:t>
            </a:r>
          </a:p>
          <a:p>
            <a:pPr>
              <a:lnSpc>
                <a:spcPct val="90000"/>
              </a:lnSpc>
            </a:pPr>
            <a:r>
              <a:rPr lang="en-US" sz="3200" dirty="0">
                <a:solidFill>
                  <a:schemeClr val="bg1"/>
                </a:solidFill>
              </a:rPr>
              <a:t>25 "And whenever you stand praying, if you have anything against anyone, forgive him, that your Father in heaven may also forgive you your trespasses. </a:t>
            </a:r>
          </a:p>
          <a:p>
            <a:pPr>
              <a:lnSpc>
                <a:spcPct val="90000"/>
              </a:lnSpc>
            </a:pPr>
            <a:r>
              <a:rPr lang="en-US" sz="3200" dirty="0">
                <a:solidFill>
                  <a:schemeClr val="bg1"/>
                </a:solidFill>
              </a:rPr>
              <a:t>26 But if you do not forgive, neither will your Father in heaven forgive your trespasses." </a:t>
            </a:r>
          </a:p>
        </p:txBody>
      </p:sp>
    </p:spTree>
    <p:extLst>
      <p:ext uri="{BB962C8B-B14F-4D97-AF65-F5344CB8AC3E}">
        <p14:creationId xmlns:p14="http://schemas.microsoft.com/office/powerpoint/2010/main" val="290472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361D09-9B9B-B5FD-1A7B-A68B357E904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raising his hand to the sky&#10;&#10;AI-generated content may be incorrect.">
            <a:extLst>
              <a:ext uri="{FF2B5EF4-FFF2-40B4-BE49-F238E27FC236}">
                <a16:creationId xmlns:a16="http://schemas.microsoft.com/office/drawing/2014/main" id="{99FDB064-1FD1-7618-9685-3671FB1151CE}"/>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992214B-97B5-995C-FB6A-90AD10453915}"/>
              </a:ext>
            </a:extLst>
          </p:cNvPr>
          <p:cNvSpPr txBox="1"/>
          <p:nvPr/>
        </p:nvSpPr>
        <p:spPr>
          <a:xfrm>
            <a:off x="664305" y="3133534"/>
            <a:ext cx="6062172" cy="590931"/>
          </a:xfrm>
          <a:prstGeom prst="rect">
            <a:avLst/>
          </a:prstGeom>
          <a:noFill/>
        </p:spPr>
        <p:txBody>
          <a:bodyPr wrap="square" rtlCol="0">
            <a:spAutoFit/>
          </a:bodyPr>
          <a:lstStyle/>
          <a:p>
            <a:pPr>
              <a:lnSpc>
                <a:spcPct val="90000"/>
              </a:lnSpc>
            </a:pPr>
            <a:r>
              <a:rPr lang="en-US" sz="3600" b="1" dirty="0">
                <a:solidFill>
                  <a:schemeClr val="bg1"/>
                </a:solidFill>
              </a:rPr>
              <a:t>WHAT DID JESUS DO?</a:t>
            </a:r>
          </a:p>
        </p:txBody>
      </p:sp>
    </p:spTree>
    <p:extLst>
      <p:ext uri="{BB962C8B-B14F-4D97-AF65-F5344CB8AC3E}">
        <p14:creationId xmlns:p14="http://schemas.microsoft.com/office/powerpoint/2010/main" val="428821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7EC46-3B87-A58E-1A28-85ADF6674142}"/>
            </a:ext>
          </a:extLst>
        </p:cNvPr>
        <p:cNvGrpSpPr/>
        <p:nvPr/>
      </p:nvGrpSpPr>
      <p:grpSpPr>
        <a:xfrm>
          <a:off x="0" y="0"/>
          <a:ext cx="0" cy="0"/>
          <a:chOff x="0" y="0"/>
          <a:chExt cx="0" cy="0"/>
        </a:xfrm>
      </p:grpSpPr>
      <p:pic>
        <p:nvPicPr>
          <p:cNvPr id="3" name="Picture 2" descr="A person raising his hand to the sky&#10;&#10;AI-generated content may be incorrect.">
            <a:extLst>
              <a:ext uri="{FF2B5EF4-FFF2-40B4-BE49-F238E27FC236}">
                <a16:creationId xmlns:a16="http://schemas.microsoft.com/office/drawing/2014/main" id="{4B26BAA9-E685-7194-C14D-9DEB64ACA7FC}"/>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96EDB7F-E67F-3B0E-8F6D-E4C8784CF0D2}"/>
              </a:ext>
            </a:extLst>
          </p:cNvPr>
          <p:cNvSpPr txBox="1"/>
          <p:nvPr/>
        </p:nvSpPr>
        <p:spPr>
          <a:xfrm>
            <a:off x="539043" y="917543"/>
            <a:ext cx="6412902" cy="5022914"/>
          </a:xfrm>
          <a:prstGeom prst="rect">
            <a:avLst/>
          </a:prstGeom>
          <a:noFill/>
        </p:spPr>
        <p:txBody>
          <a:bodyPr wrap="square" rtlCol="0">
            <a:spAutoFit/>
          </a:bodyPr>
          <a:lstStyle/>
          <a:p>
            <a:pPr>
              <a:lnSpc>
                <a:spcPct val="90000"/>
              </a:lnSpc>
            </a:pPr>
            <a:r>
              <a:rPr lang="en-US" sz="3600" dirty="0">
                <a:solidFill>
                  <a:schemeClr val="bg1"/>
                </a:solidFill>
              </a:rPr>
              <a:t>Mark 4:35-41</a:t>
            </a:r>
          </a:p>
          <a:p>
            <a:pPr>
              <a:lnSpc>
                <a:spcPct val="90000"/>
              </a:lnSpc>
            </a:pPr>
            <a:r>
              <a:rPr lang="en-US" sz="3200" dirty="0">
                <a:solidFill>
                  <a:schemeClr val="bg1"/>
                </a:solidFill>
              </a:rPr>
              <a:t>35 On the same day, when evening had come, He said to them, "Let us cross over to the other side." </a:t>
            </a:r>
          </a:p>
          <a:p>
            <a:pPr>
              <a:lnSpc>
                <a:spcPct val="90000"/>
              </a:lnSpc>
            </a:pPr>
            <a:r>
              <a:rPr lang="en-US" sz="3200" dirty="0">
                <a:solidFill>
                  <a:schemeClr val="bg1"/>
                </a:solidFill>
              </a:rPr>
              <a:t>36 Now when they had left the multitude, they took Him along in the boat as He was. And other little boats were also with Him. </a:t>
            </a:r>
          </a:p>
          <a:p>
            <a:pPr>
              <a:lnSpc>
                <a:spcPct val="90000"/>
              </a:lnSpc>
            </a:pPr>
            <a:r>
              <a:rPr lang="en-US" sz="3200" dirty="0">
                <a:solidFill>
                  <a:schemeClr val="bg1"/>
                </a:solidFill>
              </a:rPr>
              <a:t>37 And a great windstorm arose, and the waves beat into the boat, so that it was already filling. </a:t>
            </a:r>
          </a:p>
        </p:txBody>
      </p:sp>
    </p:spTree>
    <p:extLst>
      <p:ext uri="{BB962C8B-B14F-4D97-AF65-F5344CB8AC3E}">
        <p14:creationId xmlns:p14="http://schemas.microsoft.com/office/powerpoint/2010/main" val="1288702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B849B-EFE4-9D7C-8CD1-2E272329436D}"/>
            </a:ext>
          </a:extLst>
        </p:cNvPr>
        <p:cNvGrpSpPr/>
        <p:nvPr/>
      </p:nvGrpSpPr>
      <p:grpSpPr>
        <a:xfrm>
          <a:off x="0" y="0"/>
          <a:ext cx="0" cy="0"/>
          <a:chOff x="0" y="0"/>
          <a:chExt cx="0" cy="0"/>
        </a:xfrm>
      </p:grpSpPr>
      <p:pic>
        <p:nvPicPr>
          <p:cNvPr id="3" name="Picture 2" descr="A person raising his hand to the sky&#10;&#10;AI-generated content may be incorrect.">
            <a:extLst>
              <a:ext uri="{FF2B5EF4-FFF2-40B4-BE49-F238E27FC236}">
                <a16:creationId xmlns:a16="http://schemas.microsoft.com/office/drawing/2014/main" id="{F3C3301E-AF82-1BCF-3B28-2137A08DA9F5}"/>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3206C37-73FA-0A02-8F82-55182821591C}"/>
              </a:ext>
            </a:extLst>
          </p:cNvPr>
          <p:cNvSpPr txBox="1"/>
          <p:nvPr/>
        </p:nvSpPr>
        <p:spPr>
          <a:xfrm>
            <a:off x="551569" y="1360741"/>
            <a:ext cx="6412902" cy="4136517"/>
          </a:xfrm>
          <a:prstGeom prst="rect">
            <a:avLst/>
          </a:prstGeom>
          <a:noFill/>
        </p:spPr>
        <p:txBody>
          <a:bodyPr wrap="square" rtlCol="0">
            <a:spAutoFit/>
          </a:bodyPr>
          <a:lstStyle/>
          <a:p>
            <a:pPr>
              <a:lnSpc>
                <a:spcPct val="90000"/>
              </a:lnSpc>
            </a:pPr>
            <a:r>
              <a:rPr lang="en-US" sz="3600" dirty="0">
                <a:solidFill>
                  <a:schemeClr val="bg1"/>
                </a:solidFill>
              </a:rPr>
              <a:t>Mark 4:35-41</a:t>
            </a:r>
          </a:p>
          <a:p>
            <a:pPr>
              <a:lnSpc>
                <a:spcPct val="90000"/>
              </a:lnSpc>
            </a:pPr>
            <a:r>
              <a:rPr lang="en-US" sz="3200" dirty="0">
                <a:solidFill>
                  <a:schemeClr val="bg1"/>
                </a:solidFill>
              </a:rPr>
              <a:t>38 But He was in the stern, asleep on a pillow. And they awoke Him and said to Him, "Teacher, do You not care that we are perishing?" </a:t>
            </a:r>
          </a:p>
          <a:p>
            <a:pPr>
              <a:lnSpc>
                <a:spcPct val="90000"/>
              </a:lnSpc>
            </a:pPr>
            <a:r>
              <a:rPr lang="en-US" sz="3200" dirty="0">
                <a:solidFill>
                  <a:schemeClr val="bg1"/>
                </a:solidFill>
              </a:rPr>
              <a:t>39 Then He arose and rebuked the wind, and said to the sea, "Peace, be still!" And the wind ceased and there was a great calm. </a:t>
            </a:r>
          </a:p>
        </p:txBody>
      </p:sp>
    </p:spTree>
    <p:extLst>
      <p:ext uri="{BB962C8B-B14F-4D97-AF65-F5344CB8AC3E}">
        <p14:creationId xmlns:p14="http://schemas.microsoft.com/office/powerpoint/2010/main" val="89579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17047-B336-31D9-AF73-6A0532C9538B}"/>
            </a:ext>
          </a:extLst>
        </p:cNvPr>
        <p:cNvGrpSpPr/>
        <p:nvPr/>
      </p:nvGrpSpPr>
      <p:grpSpPr>
        <a:xfrm>
          <a:off x="0" y="0"/>
          <a:ext cx="0" cy="0"/>
          <a:chOff x="0" y="0"/>
          <a:chExt cx="0" cy="0"/>
        </a:xfrm>
      </p:grpSpPr>
      <p:pic>
        <p:nvPicPr>
          <p:cNvPr id="3" name="Picture 2" descr="A person raising his hand to the sky&#10;&#10;AI-generated content may be incorrect.">
            <a:extLst>
              <a:ext uri="{FF2B5EF4-FFF2-40B4-BE49-F238E27FC236}">
                <a16:creationId xmlns:a16="http://schemas.microsoft.com/office/drawing/2014/main" id="{C4E3F6A9-BB59-1C5F-EA19-7CE7E67FB0F2}"/>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A131E58-02FA-C520-EC53-F5820F76FB78}"/>
              </a:ext>
            </a:extLst>
          </p:cNvPr>
          <p:cNvSpPr txBox="1"/>
          <p:nvPr/>
        </p:nvSpPr>
        <p:spPr>
          <a:xfrm>
            <a:off x="564095" y="1582340"/>
            <a:ext cx="6412902" cy="3693319"/>
          </a:xfrm>
          <a:prstGeom prst="rect">
            <a:avLst/>
          </a:prstGeom>
          <a:noFill/>
        </p:spPr>
        <p:txBody>
          <a:bodyPr wrap="square" rtlCol="0">
            <a:spAutoFit/>
          </a:bodyPr>
          <a:lstStyle/>
          <a:p>
            <a:pPr>
              <a:lnSpc>
                <a:spcPct val="90000"/>
              </a:lnSpc>
            </a:pPr>
            <a:r>
              <a:rPr lang="en-US" sz="3600" dirty="0">
                <a:solidFill>
                  <a:schemeClr val="bg1"/>
                </a:solidFill>
              </a:rPr>
              <a:t>Mark 4:35-41</a:t>
            </a:r>
          </a:p>
          <a:p>
            <a:pPr>
              <a:lnSpc>
                <a:spcPct val="90000"/>
              </a:lnSpc>
            </a:pPr>
            <a:r>
              <a:rPr lang="en-US" sz="3200" dirty="0">
                <a:solidFill>
                  <a:schemeClr val="bg1"/>
                </a:solidFill>
              </a:rPr>
              <a:t>40 But He said to them, "Why are you so fearful? How is it that you have no faith?" </a:t>
            </a:r>
          </a:p>
          <a:p>
            <a:pPr>
              <a:lnSpc>
                <a:spcPct val="90000"/>
              </a:lnSpc>
            </a:pPr>
            <a:r>
              <a:rPr lang="en-US" sz="3200" dirty="0">
                <a:solidFill>
                  <a:schemeClr val="bg1"/>
                </a:solidFill>
              </a:rPr>
              <a:t>41 And they feared exceedingly, and said to one another, "Who can this be, that even the wind and the sea obey Him!" </a:t>
            </a:r>
          </a:p>
        </p:txBody>
      </p:sp>
    </p:spTree>
    <p:extLst>
      <p:ext uri="{BB962C8B-B14F-4D97-AF65-F5344CB8AC3E}">
        <p14:creationId xmlns:p14="http://schemas.microsoft.com/office/powerpoint/2010/main" val="47815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A4806-017A-095C-1034-ECD66360C043}"/>
            </a:ext>
          </a:extLst>
        </p:cNvPr>
        <p:cNvGrpSpPr/>
        <p:nvPr/>
      </p:nvGrpSpPr>
      <p:grpSpPr>
        <a:xfrm>
          <a:off x="0" y="0"/>
          <a:ext cx="0" cy="0"/>
          <a:chOff x="0" y="0"/>
          <a:chExt cx="0" cy="0"/>
        </a:xfrm>
      </p:grpSpPr>
      <p:pic>
        <p:nvPicPr>
          <p:cNvPr id="5" name="Picture 4" descr="A person standing on a mountain&#10;&#10;AI-generated content may be incorrect.">
            <a:extLst>
              <a:ext uri="{FF2B5EF4-FFF2-40B4-BE49-F238E27FC236}">
                <a16:creationId xmlns:a16="http://schemas.microsoft.com/office/drawing/2014/main" id="{B65E0C15-9C1B-9921-3806-292381FEEA23}"/>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3522B40-4512-582F-8BC2-2EEBAA620707}"/>
              </a:ext>
            </a:extLst>
          </p:cNvPr>
          <p:cNvSpPr txBox="1"/>
          <p:nvPr/>
        </p:nvSpPr>
        <p:spPr>
          <a:xfrm>
            <a:off x="689357" y="2385637"/>
            <a:ext cx="6062172" cy="2086725"/>
          </a:xfrm>
          <a:prstGeom prst="rect">
            <a:avLst/>
          </a:prstGeom>
          <a:noFill/>
        </p:spPr>
        <p:txBody>
          <a:bodyPr wrap="square" rtlCol="0">
            <a:spAutoFit/>
          </a:bodyPr>
          <a:lstStyle/>
          <a:p>
            <a:pPr>
              <a:lnSpc>
                <a:spcPct val="90000"/>
              </a:lnSpc>
            </a:pPr>
            <a:r>
              <a:rPr lang="en-US" sz="3600" b="1" dirty="0">
                <a:solidFill>
                  <a:schemeClr val="bg1"/>
                </a:solidFill>
              </a:rPr>
              <a:t>WHEN YOU FACE MOUNTAINS AND STORMS BRING YOUR FAITH IN GOD TO BEAR ON THE SITUATION</a:t>
            </a:r>
          </a:p>
        </p:txBody>
      </p:sp>
    </p:spTree>
    <p:extLst>
      <p:ext uri="{BB962C8B-B14F-4D97-AF65-F5344CB8AC3E}">
        <p14:creationId xmlns:p14="http://schemas.microsoft.com/office/powerpoint/2010/main" val="393847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D3D5B-237C-1D06-53E0-62974E906F13}"/>
            </a:ext>
          </a:extLst>
        </p:cNvPr>
        <p:cNvGrpSpPr/>
        <p:nvPr/>
      </p:nvGrpSpPr>
      <p:grpSpPr>
        <a:xfrm>
          <a:off x="0" y="0"/>
          <a:ext cx="0" cy="0"/>
          <a:chOff x="0" y="0"/>
          <a:chExt cx="0" cy="0"/>
        </a:xfrm>
      </p:grpSpPr>
      <p:pic>
        <p:nvPicPr>
          <p:cNvPr id="5" name="Picture 4" descr="A person standing on a mountain&#10;&#10;AI-generated content may be incorrect.">
            <a:extLst>
              <a:ext uri="{FF2B5EF4-FFF2-40B4-BE49-F238E27FC236}">
                <a16:creationId xmlns:a16="http://schemas.microsoft.com/office/drawing/2014/main" id="{3256784A-DE12-45C6-8651-B9CDE473E76D}"/>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8FBD79D-56D0-2419-7A40-A3E9204767F5}"/>
              </a:ext>
            </a:extLst>
          </p:cNvPr>
          <p:cNvSpPr txBox="1"/>
          <p:nvPr/>
        </p:nvSpPr>
        <p:spPr>
          <a:xfrm>
            <a:off x="689356" y="3045852"/>
            <a:ext cx="6062172" cy="590931"/>
          </a:xfrm>
          <a:prstGeom prst="rect">
            <a:avLst/>
          </a:prstGeom>
          <a:noFill/>
        </p:spPr>
        <p:txBody>
          <a:bodyPr wrap="square" rtlCol="0">
            <a:spAutoFit/>
          </a:bodyPr>
          <a:lstStyle/>
          <a:p>
            <a:pPr>
              <a:lnSpc>
                <a:spcPct val="90000"/>
              </a:lnSpc>
            </a:pPr>
            <a:r>
              <a:rPr lang="en-US" sz="3600" b="1" dirty="0">
                <a:solidFill>
                  <a:schemeClr val="bg1"/>
                </a:solidFill>
              </a:rPr>
              <a:t>Have faith in God.</a:t>
            </a:r>
          </a:p>
        </p:txBody>
      </p:sp>
    </p:spTree>
    <p:extLst>
      <p:ext uri="{BB962C8B-B14F-4D97-AF65-F5344CB8AC3E}">
        <p14:creationId xmlns:p14="http://schemas.microsoft.com/office/powerpoint/2010/main" val="47227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071A8-F3FD-0987-5D9A-E23497806974}"/>
            </a:ext>
          </a:extLst>
        </p:cNvPr>
        <p:cNvGrpSpPr/>
        <p:nvPr/>
      </p:nvGrpSpPr>
      <p:grpSpPr>
        <a:xfrm>
          <a:off x="0" y="0"/>
          <a:ext cx="0" cy="0"/>
          <a:chOff x="0" y="0"/>
          <a:chExt cx="0" cy="0"/>
        </a:xfrm>
      </p:grpSpPr>
      <p:pic>
        <p:nvPicPr>
          <p:cNvPr id="5" name="Picture 4" descr="A person standing on a mountain&#10;&#10;AI-generated content may be incorrect.">
            <a:extLst>
              <a:ext uri="{FF2B5EF4-FFF2-40B4-BE49-F238E27FC236}">
                <a16:creationId xmlns:a16="http://schemas.microsoft.com/office/drawing/2014/main" id="{B3A79CC3-4C75-D784-FA86-2F375C7AE1B1}"/>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C5CEC35-04FC-5B5A-2A7D-AD78DE500C8D}"/>
              </a:ext>
            </a:extLst>
          </p:cNvPr>
          <p:cNvSpPr txBox="1"/>
          <p:nvPr/>
        </p:nvSpPr>
        <p:spPr>
          <a:xfrm>
            <a:off x="626727" y="2884235"/>
            <a:ext cx="5156123" cy="1089529"/>
          </a:xfrm>
          <a:prstGeom prst="rect">
            <a:avLst/>
          </a:prstGeom>
          <a:noFill/>
        </p:spPr>
        <p:txBody>
          <a:bodyPr wrap="square" rtlCol="0">
            <a:spAutoFit/>
          </a:bodyPr>
          <a:lstStyle/>
          <a:p>
            <a:pPr>
              <a:lnSpc>
                <a:spcPct val="90000"/>
              </a:lnSpc>
            </a:pPr>
            <a:r>
              <a:rPr lang="en-US" sz="3600" b="1" dirty="0">
                <a:solidFill>
                  <a:schemeClr val="bg1"/>
                </a:solidFill>
              </a:rPr>
              <a:t>Speak to the mountain, the wind and the waves.</a:t>
            </a:r>
          </a:p>
        </p:txBody>
      </p:sp>
    </p:spTree>
    <p:extLst>
      <p:ext uri="{BB962C8B-B14F-4D97-AF65-F5344CB8AC3E}">
        <p14:creationId xmlns:p14="http://schemas.microsoft.com/office/powerpoint/2010/main" val="113297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515F7-812E-FBD6-4B38-FCBC057B2457}"/>
            </a:ext>
          </a:extLst>
        </p:cNvPr>
        <p:cNvGrpSpPr/>
        <p:nvPr/>
      </p:nvGrpSpPr>
      <p:grpSpPr>
        <a:xfrm>
          <a:off x="0" y="0"/>
          <a:ext cx="0" cy="0"/>
          <a:chOff x="0" y="0"/>
          <a:chExt cx="0" cy="0"/>
        </a:xfrm>
      </p:grpSpPr>
      <p:pic>
        <p:nvPicPr>
          <p:cNvPr id="5" name="Picture 4" descr="A person standing on a mountain&#10;&#10;AI-generated content may be incorrect.">
            <a:extLst>
              <a:ext uri="{FF2B5EF4-FFF2-40B4-BE49-F238E27FC236}">
                <a16:creationId xmlns:a16="http://schemas.microsoft.com/office/drawing/2014/main" id="{61283428-C5E5-4F60-7F3D-180969316ED0}"/>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8C657B9-8B32-DD0E-12D1-4551F075ADAA}"/>
              </a:ext>
            </a:extLst>
          </p:cNvPr>
          <p:cNvSpPr txBox="1"/>
          <p:nvPr/>
        </p:nvSpPr>
        <p:spPr>
          <a:xfrm>
            <a:off x="664305" y="2884235"/>
            <a:ext cx="6099750" cy="1089529"/>
          </a:xfrm>
          <a:prstGeom prst="rect">
            <a:avLst/>
          </a:prstGeom>
          <a:noFill/>
        </p:spPr>
        <p:txBody>
          <a:bodyPr wrap="square" rtlCol="0">
            <a:spAutoFit/>
          </a:bodyPr>
          <a:lstStyle/>
          <a:p>
            <a:pPr>
              <a:lnSpc>
                <a:spcPct val="90000"/>
              </a:lnSpc>
            </a:pPr>
            <a:r>
              <a:rPr lang="en-US" sz="3600" b="1" dirty="0">
                <a:solidFill>
                  <a:schemeClr val="bg1"/>
                </a:solidFill>
              </a:rPr>
              <a:t>Pray and believe the work is done.</a:t>
            </a:r>
          </a:p>
        </p:txBody>
      </p:sp>
    </p:spTree>
    <p:extLst>
      <p:ext uri="{BB962C8B-B14F-4D97-AF65-F5344CB8AC3E}">
        <p14:creationId xmlns:p14="http://schemas.microsoft.com/office/powerpoint/2010/main" val="217230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A99F3-4ADF-3A93-4B99-68D45E15355C}"/>
            </a:ext>
          </a:extLst>
        </p:cNvPr>
        <p:cNvGrpSpPr/>
        <p:nvPr/>
      </p:nvGrpSpPr>
      <p:grpSpPr>
        <a:xfrm>
          <a:off x="0" y="0"/>
          <a:ext cx="0" cy="0"/>
          <a:chOff x="0" y="0"/>
          <a:chExt cx="0" cy="0"/>
        </a:xfrm>
      </p:grpSpPr>
      <p:pic>
        <p:nvPicPr>
          <p:cNvPr id="5" name="Picture 4" descr="A person standing on a mountain&#10;&#10;AI-generated content may be incorrect.">
            <a:extLst>
              <a:ext uri="{FF2B5EF4-FFF2-40B4-BE49-F238E27FC236}">
                <a16:creationId xmlns:a16="http://schemas.microsoft.com/office/drawing/2014/main" id="{E2676F35-09E9-364C-C28D-BF920B171943}"/>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1EB7334-756F-57C4-D368-971DC4005B49}"/>
              </a:ext>
            </a:extLst>
          </p:cNvPr>
          <p:cNvSpPr txBox="1"/>
          <p:nvPr/>
        </p:nvSpPr>
        <p:spPr>
          <a:xfrm>
            <a:off x="789565" y="2971917"/>
            <a:ext cx="5156123" cy="1089529"/>
          </a:xfrm>
          <a:prstGeom prst="rect">
            <a:avLst/>
          </a:prstGeom>
          <a:noFill/>
        </p:spPr>
        <p:txBody>
          <a:bodyPr wrap="square" rtlCol="0">
            <a:spAutoFit/>
          </a:bodyPr>
          <a:lstStyle/>
          <a:p>
            <a:pPr>
              <a:lnSpc>
                <a:spcPct val="90000"/>
              </a:lnSpc>
            </a:pPr>
            <a:r>
              <a:rPr lang="en-US" sz="3600" b="1" dirty="0">
                <a:solidFill>
                  <a:schemeClr val="bg1"/>
                </a:solidFill>
              </a:rPr>
              <a:t>Keep your heart clean before God.</a:t>
            </a:r>
          </a:p>
        </p:txBody>
      </p:sp>
    </p:spTree>
    <p:extLst>
      <p:ext uri="{BB962C8B-B14F-4D97-AF65-F5344CB8AC3E}">
        <p14:creationId xmlns:p14="http://schemas.microsoft.com/office/powerpoint/2010/main" val="55802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A7F6C-4D73-566F-DC55-02F791399DFE}"/>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standing on a mountain&#10;&#10;AI-generated content may be incorrect.">
            <a:extLst>
              <a:ext uri="{FF2B5EF4-FFF2-40B4-BE49-F238E27FC236}">
                <a16:creationId xmlns:a16="http://schemas.microsoft.com/office/drawing/2014/main" id="{3D988A8F-E7B4-6FE6-3AD9-BC9945CC8F29}"/>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C123948-C7B8-D5BB-481B-DC4AEC42F194}"/>
              </a:ext>
            </a:extLst>
          </p:cNvPr>
          <p:cNvSpPr txBox="1"/>
          <p:nvPr/>
        </p:nvSpPr>
        <p:spPr>
          <a:xfrm>
            <a:off x="739461" y="2884235"/>
            <a:ext cx="6062172" cy="1089529"/>
          </a:xfrm>
          <a:prstGeom prst="rect">
            <a:avLst/>
          </a:prstGeom>
          <a:noFill/>
        </p:spPr>
        <p:txBody>
          <a:bodyPr wrap="square" rtlCol="0">
            <a:spAutoFit/>
          </a:bodyPr>
          <a:lstStyle/>
          <a:p>
            <a:pPr>
              <a:lnSpc>
                <a:spcPct val="90000"/>
              </a:lnSpc>
            </a:pPr>
            <a:r>
              <a:rPr lang="en-US" sz="3600" b="1" dirty="0">
                <a:solidFill>
                  <a:schemeClr val="bg1"/>
                </a:solidFill>
              </a:rPr>
              <a:t>THE LORD JESUS – OUR EXAMPLE, OUR ROLE MODEL</a:t>
            </a:r>
          </a:p>
        </p:txBody>
      </p:sp>
    </p:spTree>
    <p:extLst>
      <p:ext uri="{BB962C8B-B14F-4D97-AF65-F5344CB8AC3E}">
        <p14:creationId xmlns:p14="http://schemas.microsoft.com/office/powerpoint/2010/main" val="79211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9D068B-1C30-E977-F6AC-C613A6EC7055}"/>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standing on a mountain&#10;&#10;AI-generated content may be incorrect.">
            <a:extLst>
              <a:ext uri="{FF2B5EF4-FFF2-40B4-BE49-F238E27FC236}">
                <a16:creationId xmlns:a16="http://schemas.microsoft.com/office/drawing/2014/main" id="{8D910C72-8E9E-8D99-62A1-6080D7CBB811}"/>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96F3E59-6FCD-2801-832C-97AE7C716351}"/>
              </a:ext>
            </a:extLst>
          </p:cNvPr>
          <p:cNvSpPr txBox="1"/>
          <p:nvPr/>
        </p:nvSpPr>
        <p:spPr>
          <a:xfrm>
            <a:off x="551568" y="917543"/>
            <a:ext cx="6187435" cy="5022914"/>
          </a:xfrm>
          <a:prstGeom prst="rect">
            <a:avLst/>
          </a:prstGeom>
          <a:noFill/>
        </p:spPr>
        <p:txBody>
          <a:bodyPr wrap="square" rtlCol="0">
            <a:spAutoFit/>
          </a:bodyPr>
          <a:lstStyle/>
          <a:p>
            <a:pPr>
              <a:lnSpc>
                <a:spcPct val="90000"/>
              </a:lnSpc>
            </a:pPr>
            <a:r>
              <a:rPr lang="en-US" sz="3600" dirty="0">
                <a:solidFill>
                  <a:schemeClr val="bg1"/>
                </a:solidFill>
              </a:rPr>
              <a:t>1 Corinthians 15:45-49</a:t>
            </a:r>
          </a:p>
          <a:p>
            <a:pPr>
              <a:lnSpc>
                <a:spcPct val="90000"/>
              </a:lnSpc>
            </a:pPr>
            <a:r>
              <a:rPr lang="en-US" sz="3200" dirty="0">
                <a:solidFill>
                  <a:schemeClr val="bg1"/>
                </a:solidFill>
              </a:rPr>
              <a:t>45 And so it is written, "The First Man Adam Became A Living Being." The last Adam became a life-giving spirit. </a:t>
            </a:r>
          </a:p>
          <a:p>
            <a:pPr>
              <a:lnSpc>
                <a:spcPct val="90000"/>
              </a:lnSpc>
            </a:pPr>
            <a:r>
              <a:rPr lang="en-US" sz="3200" dirty="0">
                <a:solidFill>
                  <a:schemeClr val="bg1"/>
                </a:solidFill>
              </a:rPr>
              <a:t>46 However, the spiritual is not first, but the natural, and afterward the spiritual. </a:t>
            </a:r>
          </a:p>
          <a:p>
            <a:pPr>
              <a:lnSpc>
                <a:spcPct val="90000"/>
              </a:lnSpc>
            </a:pPr>
            <a:r>
              <a:rPr lang="en-US" sz="3200" dirty="0">
                <a:solidFill>
                  <a:schemeClr val="bg1"/>
                </a:solidFill>
              </a:rPr>
              <a:t>47 The first man was of the earth, made of dust; the second Man is the Lord from heaven. </a:t>
            </a:r>
          </a:p>
        </p:txBody>
      </p:sp>
    </p:spTree>
    <p:extLst>
      <p:ext uri="{BB962C8B-B14F-4D97-AF65-F5344CB8AC3E}">
        <p14:creationId xmlns:p14="http://schemas.microsoft.com/office/powerpoint/2010/main" val="194426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EA85B-3F6F-246E-A80F-B6BF07960235}"/>
            </a:ext>
          </a:extLst>
        </p:cNvPr>
        <p:cNvGrpSpPr/>
        <p:nvPr/>
      </p:nvGrpSpPr>
      <p:grpSpPr>
        <a:xfrm>
          <a:off x="0" y="0"/>
          <a:ext cx="0" cy="0"/>
          <a:chOff x="0" y="0"/>
          <a:chExt cx="0" cy="0"/>
        </a:xfrm>
      </p:grpSpPr>
      <p:pic>
        <p:nvPicPr>
          <p:cNvPr id="5" name="Picture 4" descr="A person standing on a mountain&#10;&#10;AI-generated content may be incorrect.">
            <a:extLst>
              <a:ext uri="{FF2B5EF4-FFF2-40B4-BE49-F238E27FC236}">
                <a16:creationId xmlns:a16="http://schemas.microsoft.com/office/drawing/2014/main" id="{2818DC2E-7857-A1F7-217F-14FDEC08D529}"/>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279E66F-2086-7BAD-DD95-19B3C623D524}"/>
              </a:ext>
            </a:extLst>
          </p:cNvPr>
          <p:cNvSpPr txBox="1"/>
          <p:nvPr/>
        </p:nvSpPr>
        <p:spPr>
          <a:xfrm>
            <a:off x="564094" y="1582340"/>
            <a:ext cx="6337747" cy="3693319"/>
          </a:xfrm>
          <a:prstGeom prst="rect">
            <a:avLst/>
          </a:prstGeom>
          <a:noFill/>
        </p:spPr>
        <p:txBody>
          <a:bodyPr wrap="square" rtlCol="0">
            <a:spAutoFit/>
          </a:bodyPr>
          <a:lstStyle/>
          <a:p>
            <a:pPr>
              <a:lnSpc>
                <a:spcPct val="90000"/>
              </a:lnSpc>
            </a:pPr>
            <a:r>
              <a:rPr lang="en-US" sz="3600" dirty="0">
                <a:solidFill>
                  <a:schemeClr val="bg1"/>
                </a:solidFill>
              </a:rPr>
              <a:t>1 Corinthians 15:45-49</a:t>
            </a:r>
          </a:p>
          <a:p>
            <a:pPr>
              <a:lnSpc>
                <a:spcPct val="90000"/>
              </a:lnSpc>
            </a:pPr>
            <a:r>
              <a:rPr lang="en-US" sz="3200" dirty="0">
                <a:solidFill>
                  <a:schemeClr val="bg1"/>
                </a:solidFill>
              </a:rPr>
              <a:t>48 As was the man of dust, so also are those who are made of dust; and as is the heavenly Man, so also are those who are heavenly. </a:t>
            </a:r>
          </a:p>
          <a:p>
            <a:pPr>
              <a:lnSpc>
                <a:spcPct val="90000"/>
              </a:lnSpc>
            </a:pPr>
            <a:r>
              <a:rPr lang="en-US" sz="3200" dirty="0">
                <a:solidFill>
                  <a:schemeClr val="bg1"/>
                </a:solidFill>
              </a:rPr>
              <a:t>49 And as we have borne the image of the man of dust, we shall also bear the image of the heavenly Man. </a:t>
            </a:r>
          </a:p>
        </p:txBody>
      </p:sp>
    </p:spTree>
    <p:extLst>
      <p:ext uri="{BB962C8B-B14F-4D97-AF65-F5344CB8AC3E}">
        <p14:creationId xmlns:p14="http://schemas.microsoft.com/office/powerpoint/2010/main" val="345757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5C678-53F1-3D6C-965F-161483EC6921}"/>
            </a:ext>
          </a:extLst>
        </p:cNvPr>
        <p:cNvGrpSpPr/>
        <p:nvPr/>
      </p:nvGrpSpPr>
      <p:grpSpPr>
        <a:xfrm>
          <a:off x="0" y="0"/>
          <a:ext cx="0" cy="0"/>
          <a:chOff x="0" y="0"/>
          <a:chExt cx="0" cy="0"/>
        </a:xfrm>
      </p:grpSpPr>
      <p:pic>
        <p:nvPicPr>
          <p:cNvPr id="5" name="Picture 4" descr="A person standing on a mountain&#10;&#10;AI-generated content may be incorrect.">
            <a:extLst>
              <a:ext uri="{FF2B5EF4-FFF2-40B4-BE49-F238E27FC236}">
                <a16:creationId xmlns:a16="http://schemas.microsoft.com/office/drawing/2014/main" id="{9A516F70-B74C-FFDE-5C20-0E354C4D0265}"/>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5228212-FAF7-F56F-05F8-62AAE94FDD45}"/>
              </a:ext>
            </a:extLst>
          </p:cNvPr>
          <p:cNvSpPr txBox="1"/>
          <p:nvPr/>
        </p:nvSpPr>
        <p:spPr>
          <a:xfrm>
            <a:off x="526516" y="474345"/>
            <a:ext cx="6225013" cy="5909310"/>
          </a:xfrm>
          <a:prstGeom prst="rect">
            <a:avLst/>
          </a:prstGeom>
          <a:noFill/>
        </p:spPr>
        <p:txBody>
          <a:bodyPr wrap="square" rtlCol="0">
            <a:spAutoFit/>
          </a:bodyPr>
          <a:lstStyle/>
          <a:p>
            <a:pPr>
              <a:lnSpc>
                <a:spcPct val="90000"/>
              </a:lnSpc>
            </a:pPr>
            <a:r>
              <a:rPr lang="en-US" sz="3600" dirty="0">
                <a:solidFill>
                  <a:schemeClr val="bg1"/>
                </a:solidFill>
              </a:rPr>
              <a:t>Hebrews 10:5,7,9</a:t>
            </a:r>
          </a:p>
          <a:p>
            <a:pPr>
              <a:lnSpc>
                <a:spcPct val="90000"/>
              </a:lnSpc>
            </a:pPr>
            <a:r>
              <a:rPr lang="en-US" sz="3200" dirty="0">
                <a:solidFill>
                  <a:schemeClr val="bg1"/>
                </a:solidFill>
              </a:rPr>
              <a:t>5 Therefore, when He came into the world, He said: "Sacrifice And Offering You Did Not Desire, But A Body You Have Prepared For Me. </a:t>
            </a:r>
          </a:p>
          <a:p>
            <a:pPr>
              <a:lnSpc>
                <a:spcPct val="90000"/>
              </a:lnSpc>
            </a:pPr>
            <a:r>
              <a:rPr lang="en-US" sz="3200" dirty="0">
                <a:solidFill>
                  <a:schemeClr val="bg1"/>
                </a:solidFill>
              </a:rPr>
              <a:t>7 Then I Said, 'Behold, I Have Come—In The Volume Of The Book It Is Written Of Me—To Do Your Will, O God.' " </a:t>
            </a:r>
          </a:p>
          <a:p>
            <a:pPr>
              <a:lnSpc>
                <a:spcPct val="90000"/>
              </a:lnSpc>
            </a:pPr>
            <a:r>
              <a:rPr lang="en-US" sz="3200" dirty="0">
                <a:solidFill>
                  <a:schemeClr val="bg1"/>
                </a:solidFill>
              </a:rPr>
              <a:t>9 then He said, "Behold, I Have Come To Do Your Will, O God." He takes away the first that He may establish the second. </a:t>
            </a:r>
          </a:p>
        </p:txBody>
      </p:sp>
    </p:spTree>
    <p:extLst>
      <p:ext uri="{BB962C8B-B14F-4D97-AF65-F5344CB8AC3E}">
        <p14:creationId xmlns:p14="http://schemas.microsoft.com/office/powerpoint/2010/main" val="205090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2A61D0-3D9E-9CB3-0AF9-038A6357A89A}"/>
            </a:ext>
          </a:extLst>
        </p:cNvPr>
        <p:cNvGrpSpPr/>
        <p:nvPr/>
      </p:nvGrpSpPr>
      <p:grpSpPr>
        <a:xfrm>
          <a:off x="0" y="0"/>
          <a:ext cx="0" cy="0"/>
          <a:chOff x="0" y="0"/>
          <a:chExt cx="0" cy="0"/>
        </a:xfrm>
      </p:grpSpPr>
      <p:pic>
        <p:nvPicPr>
          <p:cNvPr id="3" name="Picture 2" descr="A group of people standing in a field&#10;&#10;AI-generated content may be incorrect.">
            <a:extLst>
              <a:ext uri="{FF2B5EF4-FFF2-40B4-BE49-F238E27FC236}">
                <a16:creationId xmlns:a16="http://schemas.microsoft.com/office/drawing/2014/main" id="{CC6A20B3-CD31-A08D-7D28-150A267FD67B}"/>
              </a:ext>
            </a:extLst>
          </p:cNvPr>
          <p:cNvPicPr>
            <a:picLocks noChangeAspect="1"/>
          </p:cNvPicPr>
          <p:nvPr/>
        </p:nvPicPr>
        <p:blipFill>
          <a:blip r:embed="rId3"/>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F5FFAF68-4736-2292-6D3A-F67BBF916537}"/>
              </a:ext>
            </a:extLst>
          </p:cNvPr>
          <p:cNvSpPr txBox="1"/>
          <p:nvPr/>
        </p:nvSpPr>
        <p:spPr>
          <a:xfrm>
            <a:off x="726935" y="3133534"/>
            <a:ext cx="6062172" cy="590931"/>
          </a:xfrm>
          <a:prstGeom prst="rect">
            <a:avLst/>
          </a:prstGeom>
          <a:noFill/>
        </p:spPr>
        <p:txBody>
          <a:bodyPr wrap="square" rtlCol="0">
            <a:spAutoFit/>
          </a:bodyPr>
          <a:lstStyle/>
          <a:p>
            <a:pPr>
              <a:lnSpc>
                <a:spcPct val="90000"/>
              </a:lnSpc>
            </a:pPr>
            <a:r>
              <a:rPr lang="en-US" sz="3600" b="1" dirty="0">
                <a:solidFill>
                  <a:schemeClr val="bg1"/>
                </a:solidFill>
              </a:rPr>
              <a:t>WHAT DID JESUS TEACH?</a:t>
            </a:r>
          </a:p>
        </p:txBody>
      </p:sp>
    </p:spTree>
    <p:extLst>
      <p:ext uri="{BB962C8B-B14F-4D97-AF65-F5344CB8AC3E}">
        <p14:creationId xmlns:p14="http://schemas.microsoft.com/office/powerpoint/2010/main" val="351388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BB9CB0-2B34-5CF9-3A2A-69628111518B}"/>
            </a:ext>
          </a:extLst>
        </p:cNvPr>
        <p:cNvGrpSpPr/>
        <p:nvPr/>
      </p:nvGrpSpPr>
      <p:grpSpPr>
        <a:xfrm>
          <a:off x="0" y="0"/>
          <a:ext cx="0" cy="0"/>
          <a:chOff x="0" y="0"/>
          <a:chExt cx="0" cy="0"/>
        </a:xfrm>
      </p:grpSpPr>
      <p:pic>
        <p:nvPicPr>
          <p:cNvPr id="3" name="Picture 2" descr="A group of people standing in a field&#10;&#10;AI-generated content may be incorrect.">
            <a:extLst>
              <a:ext uri="{FF2B5EF4-FFF2-40B4-BE49-F238E27FC236}">
                <a16:creationId xmlns:a16="http://schemas.microsoft.com/office/drawing/2014/main" id="{FF394E61-33E9-EDDF-53AE-FA76755CBB53}"/>
              </a:ext>
            </a:extLst>
          </p:cNvPr>
          <p:cNvPicPr>
            <a:picLocks noChangeAspect="1"/>
          </p:cNvPicPr>
          <p:nvPr/>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DC769D94-F0A7-7F9C-018D-2C3D4366FC05}"/>
              </a:ext>
            </a:extLst>
          </p:cNvPr>
          <p:cNvSpPr txBox="1"/>
          <p:nvPr/>
        </p:nvSpPr>
        <p:spPr>
          <a:xfrm>
            <a:off x="526517" y="474345"/>
            <a:ext cx="5936914" cy="5909310"/>
          </a:xfrm>
          <a:prstGeom prst="rect">
            <a:avLst/>
          </a:prstGeom>
          <a:noFill/>
        </p:spPr>
        <p:txBody>
          <a:bodyPr wrap="square" rtlCol="0">
            <a:spAutoFit/>
          </a:bodyPr>
          <a:lstStyle/>
          <a:p>
            <a:pPr>
              <a:lnSpc>
                <a:spcPct val="90000"/>
              </a:lnSpc>
            </a:pPr>
            <a:r>
              <a:rPr lang="en-US" sz="3600" dirty="0">
                <a:solidFill>
                  <a:schemeClr val="bg1"/>
                </a:solidFill>
              </a:rPr>
              <a:t>Mark 11:12-14,20-26</a:t>
            </a:r>
          </a:p>
          <a:p>
            <a:pPr>
              <a:lnSpc>
                <a:spcPct val="90000"/>
              </a:lnSpc>
            </a:pPr>
            <a:r>
              <a:rPr lang="en-US" sz="3200" dirty="0">
                <a:solidFill>
                  <a:schemeClr val="bg1"/>
                </a:solidFill>
              </a:rPr>
              <a:t>12 Now the next day, when they had come out from Bethany, He was hungry. </a:t>
            </a:r>
          </a:p>
          <a:p>
            <a:pPr>
              <a:lnSpc>
                <a:spcPct val="90000"/>
              </a:lnSpc>
            </a:pPr>
            <a:r>
              <a:rPr lang="en-US" sz="3200" dirty="0">
                <a:solidFill>
                  <a:schemeClr val="bg1"/>
                </a:solidFill>
              </a:rPr>
              <a:t>13 And seeing from afar a fig tree having leaves, He went to see if perhaps He would find something on it. When He came to it, He found nothing but leaves, for it was not the season for figs. </a:t>
            </a:r>
          </a:p>
          <a:p>
            <a:pPr>
              <a:lnSpc>
                <a:spcPct val="90000"/>
              </a:lnSpc>
            </a:pPr>
            <a:r>
              <a:rPr lang="en-US" sz="3200" dirty="0">
                <a:solidFill>
                  <a:schemeClr val="bg1"/>
                </a:solidFill>
              </a:rPr>
              <a:t>14 In response Jesus said to it, "Let no one eat fruit from you ever again." And His disciples heard it. </a:t>
            </a:r>
          </a:p>
        </p:txBody>
      </p:sp>
    </p:spTree>
    <p:extLst>
      <p:ext uri="{BB962C8B-B14F-4D97-AF65-F5344CB8AC3E}">
        <p14:creationId xmlns:p14="http://schemas.microsoft.com/office/powerpoint/2010/main" val="406594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E6A60A-059B-B028-B62A-95176F3C2B49}"/>
            </a:ext>
          </a:extLst>
        </p:cNvPr>
        <p:cNvGrpSpPr/>
        <p:nvPr/>
      </p:nvGrpSpPr>
      <p:grpSpPr>
        <a:xfrm>
          <a:off x="0" y="0"/>
          <a:ext cx="0" cy="0"/>
          <a:chOff x="0" y="0"/>
          <a:chExt cx="0" cy="0"/>
        </a:xfrm>
      </p:grpSpPr>
      <p:pic>
        <p:nvPicPr>
          <p:cNvPr id="3" name="Picture 2" descr="A group of people standing in a field&#10;&#10;AI-generated content may be incorrect.">
            <a:extLst>
              <a:ext uri="{FF2B5EF4-FFF2-40B4-BE49-F238E27FC236}">
                <a16:creationId xmlns:a16="http://schemas.microsoft.com/office/drawing/2014/main" id="{34384F65-9730-BC13-CC55-7936D71192A3}"/>
              </a:ext>
            </a:extLst>
          </p:cNvPr>
          <p:cNvPicPr>
            <a:picLocks noChangeAspect="1"/>
          </p:cNvPicPr>
          <p:nvPr/>
        </p:nvPicPr>
        <p:blipFill>
          <a:blip r:embed="rId3"/>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DB5693C7-724E-C6DC-BA4F-29C420DF2F75}"/>
              </a:ext>
            </a:extLst>
          </p:cNvPr>
          <p:cNvSpPr txBox="1"/>
          <p:nvPr/>
        </p:nvSpPr>
        <p:spPr>
          <a:xfrm>
            <a:off x="513991" y="1139142"/>
            <a:ext cx="5936914" cy="4579715"/>
          </a:xfrm>
          <a:prstGeom prst="rect">
            <a:avLst/>
          </a:prstGeom>
          <a:noFill/>
        </p:spPr>
        <p:txBody>
          <a:bodyPr wrap="square" rtlCol="0">
            <a:spAutoFit/>
          </a:bodyPr>
          <a:lstStyle/>
          <a:p>
            <a:pPr>
              <a:lnSpc>
                <a:spcPct val="90000"/>
              </a:lnSpc>
            </a:pPr>
            <a:r>
              <a:rPr lang="en-US" sz="3600" dirty="0">
                <a:solidFill>
                  <a:schemeClr val="bg1"/>
                </a:solidFill>
              </a:rPr>
              <a:t>Mark 11:12-14,20-26</a:t>
            </a:r>
          </a:p>
          <a:p>
            <a:pPr>
              <a:lnSpc>
                <a:spcPct val="90000"/>
              </a:lnSpc>
            </a:pPr>
            <a:r>
              <a:rPr lang="en-US" sz="3200" dirty="0">
                <a:solidFill>
                  <a:schemeClr val="bg1"/>
                </a:solidFill>
              </a:rPr>
              <a:t>20 Now in the morning, as they passed by, they saw the fig tree dried up from the roots. </a:t>
            </a:r>
          </a:p>
          <a:p>
            <a:pPr>
              <a:lnSpc>
                <a:spcPct val="90000"/>
              </a:lnSpc>
            </a:pPr>
            <a:r>
              <a:rPr lang="en-US" sz="3200" dirty="0">
                <a:solidFill>
                  <a:schemeClr val="bg1"/>
                </a:solidFill>
              </a:rPr>
              <a:t>21 And Peter, remembering, said to Him, "Rabbi, look! The fig tree which You cursed has withered away." </a:t>
            </a:r>
          </a:p>
          <a:p>
            <a:pPr>
              <a:lnSpc>
                <a:spcPct val="90000"/>
              </a:lnSpc>
            </a:pPr>
            <a:r>
              <a:rPr lang="en-US" sz="3200" dirty="0">
                <a:solidFill>
                  <a:schemeClr val="bg1"/>
                </a:solidFill>
              </a:rPr>
              <a:t>22 So Jesus answered and said to them, "Have faith in God. </a:t>
            </a:r>
          </a:p>
        </p:txBody>
      </p:sp>
    </p:spTree>
    <p:extLst>
      <p:ext uri="{BB962C8B-B14F-4D97-AF65-F5344CB8AC3E}">
        <p14:creationId xmlns:p14="http://schemas.microsoft.com/office/powerpoint/2010/main" val="212417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E6D377-6A8A-515C-EFBA-2ED6421FAA5E}"/>
            </a:ext>
          </a:extLst>
        </p:cNvPr>
        <p:cNvGrpSpPr/>
        <p:nvPr/>
      </p:nvGrpSpPr>
      <p:grpSpPr>
        <a:xfrm>
          <a:off x="0" y="0"/>
          <a:ext cx="0" cy="0"/>
          <a:chOff x="0" y="0"/>
          <a:chExt cx="0" cy="0"/>
        </a:xfrm>
      </p:grpSpPr>
      <p:pic>
        <p:nvPicPr>
          <p:cNvPr id="3" name="Picture 2" descr="A group of people standing in a field&#10;&#10;AI-generated content may be incorrect.">
            <a:extLst>
              <a:ext uri="{FF2B5EF4-FFF2-40B4-BE49-F238E27FC236}">
                <a16:creationId xmlns:a16="http://schemas.microsoft.com/office/drawing/2014/main" id="{F1DB137E-6F70-9174-E7D3-8A41642A03F4}"/>
              </a:ext>
            </a:extLst>
          </p:cNvPr>
          <p:cNvPicPr>
            <a:picLocks noChangeAspect="1"/>
          </p:cNvPicPr>
          <p:nvPr/>
        </p:nvPicPr>
        <p:blipFill>
          <a:blip r:embed="rId3"/>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FDCC5D8B-713C-4725-156B-139B7511E477}"/>
              </a:ext>
            </a:extLst>
          </p:cNvPr>
          <p:cNvSpPr txBox="1"/>
          <p:nvPr/>
        </p:nvSpPr>
        <p:spPr>
          <a:xfrm>
            <a:off x="513991" y="695944"/>
            <a:ext cx="5799127" cy="5466112"/>
          </a:xfrm>
          <a:prstGeom prst="rect">
            <a:avLst/>
          </a:prstGeom>
          <a:noFill/>
        </p:spPr>
        <p:txBody>
          <a:bodyPr wrap="square" rtlCol="0">
            <a:spAutoFit/>
          </a:bodyPr>
          <a:lstStyle/>
          <a:p>
            <a:pPr>
              <a:lnSpc>
                <a:spcPct val="90000"/>
              </a:lnSpc>
            </a:pPr>
            <a:r>
              <a:rPr lang="en-US" sz="3600" dirty="0">
                <a:solidFill>
                  <a:schemeClr val="bg1"/>
                </a:solidFill>
              </a:rPr>
              <a:t>Mark 11:12-14,20-26</a:t>
            </a:r>
          </a:p>
          <a:p>
            <a:pPr>
              <a:lnSpc>
                <a:spcPct val="90000"/>
              </a:lnSpc>
            </a:pPr>
            <a:r>
              <a:rPr lang="en-US" sz="3200" dirty="0">
                <a:solidFill>
                  <a:schemeClr val="bg1"/>
                </a:solidFill>
              </a:rPr>
              <a:t>23 For assuredly, I say to you, whoever says to this mountain, 'Be removed and be cast into the sea,' and does not doubt in his heart, but believes that those things he says will be done, he will have whatever he says. </a:t>
            </a:r>
          </a:p>
          <a:p>
            <a:pPr>
              <a:lnSpc>
                <a:spcPct val="90000"/>
              </a:lnSpc>
            </a:pPr>
            <a:r>
              <a:rPr lang="en-US" sz="3200" dirty="0">
                <a:solidFill>
                  <a:schemeClr val="bg1"/>
                </a:solidFill>
              </a:rPr>
              <a:t>24 Therefore I say to you, whatever things you ask when you pray, believe that you receive them, and you will have them. </a:t>
            </a:r>
          </a:p>
        </p:txBody>
      </p:sp>
    </p:spTree>
    <p:extLst>
      <p:ext uri="{BB962C8B-B14F-4D97-AF65-F5344CB8AC3E}">
        <p14:creationId xmlns:p14="http://schemas.microsoft.com/office/powerpoint/2010/main" val="650729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17311</TotalTime>
  <Words>794</Words>
  <Application>Microsoft Macintosh PowerPoint</Application>
  <PresentationFormat>Widescreen</PresentationFormat>
  <Paragraphs>62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3335</cp:revision>
  <dcterms:created xsi:type="dcterms:W3CDTF">2022-04-28T10:27:37Z</dcterms:created>
  <dcterms:modified xsi:type="dcterms:W3CDTF">2026-04-09T10:41:40Z</dcterms:modified>
</cp:coreProperties>
</file>