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7" r:id="rId2"/>
    <p:sldId id="369" r:id="rId3"/>
    <p:sldId id="403" r:id="rId4"/>
    <p:sldId id="418" r:id="rId5"/>
    <p:sldId id="419" r:id="rId6"/>
    <p:sldId id="420" r:id="rId7"/>
    <p:sldId id="421" r:id="rId8"/>
    <p:sldId id="422" r:id="rId9"/>
    <p:sldId id="423" r:id="rId10"/>
    <p:sldId id="424" r:id="rId11"/>
    <p:sldId id="435" r:id="rId12"/>
    <p:sldId id="426" r:id="rId13"/>
    <p:sldId id="427" r:id="rId14"/>
    <p:sldId id="428" r:id="rId15"/>
    <p:sldId id="429" r:id="rId16"/>
    <p:sldId id="430" r:id="rId17"/>
    <p:sldId id="431" r:id="rId18"/>
    <p:sldId id="432" r:id="rId19"/>
    <p:sldId id="433" r:id="rId20"/>
    <p:sldId id="43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CBA8"/>
    <a:srgbClr val="ABB1E0"/>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6" autoAdjust="0"/>
    <p:restoredTop sz="94658"/>
  </p:normalViewPr>
  <p:slideViewPr>
    <p:cSldViewPr snapToGrid="0">
      <p:cViewPr varScale="1">
        <p:scale>
          <a:sx n="102" d="100"/>
          <a:sy n="102" d="100"/>
        </p:scale>
        <p:origin x="179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25918-153D-011A-6DF3-889251452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5B676-9336-7842-AACA-90670683D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E4959-1959-9C9B-7AB0-37CDAD4479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2DDA16-0D42-5679-7B75-C6A24598E955}"/>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35465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51469-1A9C-0BFF-6DDE-237AF3848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43473-14F8-44B6-BB0F-A7A5DCF0F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0C3F7-C8B2-569D-8EFD-623F63EDEF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4301A3-F207-655D-AF51-DC73726B6DE2}"/>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47679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96D94-5315-176E-71D3-B69667A7C9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7053B-0BA2-A63E-9DC1-B99B9CDF0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D4BDF-F4A8-230A-15D0-595F4DA4E1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4738E2-6979-BA96-ECB3-3352C4CE668F}"/>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05069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6557F-76E2-0D1B-E719-1378D3A26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1E05B-7E03-A069-2A3D-3E60366BB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59D27-4E90-93BE-4160-9511745BCB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FA10E9-50F0-EBB5-D6BB-E3C9A8504147}"/>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23822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C467D-7FA3-A630-0799-65AE73349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8EF13-1735-5722-C25D-BAF7E69D5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14AD7-F8F9-117E-2CE9-5F804E7F83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C99016-9CB4-4E67-6997-09F7F99067B2}"/>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85145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882B3-1AD2-AA37-4103-21A0F21C6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11FB3-8799-12AB-4304-54CA8A21C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5D447-8E92-3D4B-0C24-E538954F0C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146854-4F5E-AA07-5A1A-BAE51EA4FD6C}"/>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232013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85535-4FF6-E1D3-3CD0-59E466F51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4ABB7-9C1B-2726-DB9A-203F4C689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190FF-5D84-3FBE-BFBE-DBA673AA18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159D69-2E37-C71F-00CA-4071556E8E7D}"/>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566595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D52D5-2594-4433-B050-268226B11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75365-A1FC-56C8-F2F0-69248AD6D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B300B-D21F-B604-2B09-7FCE5E2FF1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45F7F6-24E1-A03F-BD44-8CEADFDE132C}"/>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903277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26C8A-EEE3-88CA-320D-83DCCC24E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125EB-386E-AB27-9400-10A0E78C7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8BB35-74B9-EECB-6992-B6B7D0D946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D4089B-FAD5-7A5D-5B56-6655884BF836}"/>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785009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25BD3-23E1-728C-8D96-3DF331F36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866C1-B634-54E8-F584-274D83CB5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81E1F-3BDC-A2BB-F81D-584DBCFF1C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A08417-C63F-0E7B-B408-35E3462596D4}"/>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363828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8E3B8-CB0F-9A5E-3072-E871408C8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510A6-A6BB-1C99-4726-EDC710D51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027C7-2DE6-16FA-3FC6-75344859FF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996307-C220-9631-A14D-AEA60D87AFAE}"/>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464807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87ADF-31E9-84C1-4E74-2945EB18D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9A2EA-626E-EE61-D31B-1CCC110D0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50117-FD27-F0CF-4FA8-446552264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8A0122-EFCC-45A7-545C-E16EB6A81D10}"/>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289213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966BF-27F8-FA57-64E2-2A33B1FCF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DA10A-B632-F0A7-7F9E-EE7EAC9D4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7DAC34-DAC5-86F0-097F-730B730AB7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86C4C1-DF31-AA32-7806-4C4168065A71}"/>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04544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273CB-AC25-797C-899C-2B6BDC221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CF692-209E-DDA2-2D6B-48AC00152E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6CCE3-02AF-4251-3D48-C88639AEA8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466E8F-2A0D-D4F3-AE61-F7D962BA413E}"/>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237233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911C8-EAB6-5938-85E0-0C2F74AF95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95B5B-3ADC-093D-2808-B32307952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3DB10-9EEB-BDE8-1791-9F6F7DD01E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A89D87-26AE-4DAB-6D86-FF2BEDC1559F}"/>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89643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3DC33-F77A-94A7-83A5-F238712D7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EADBB-CD8C-AE2F-1ECF-AE7764B16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8EFC9-70D3-953F-FAAE-98921AAC19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2160F8-E45E-D083-03C5-6DC519257FFD}"/>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12724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B1997-3157-C3BF-7222-3F3637A2F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CD096-21F8-76F5-509A-19B496C6D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F71CB-FF05-2028-71A9-3A26BB9C95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D48E92-32BC-7C9C-BA69-BACE85EB05D1}"/>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385172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705CD-AA2D-F0F7-BE5E-3B312D0DF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31BE6-8636-41D2-4129-B756373D1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DCFF9-157A-3D46-588A-6ED9F9F8A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0880D9-A7A0-A68B-44C0-82EBCD2A3AAA}"/>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64841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F049-E269-F5C4-6991-632BD0CEA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1F23E-E7A8-AE1F-A382-ADCA02958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846EC-F020-3777-BE87-7018EE1C76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EEF8A-B9D4-BA8E-9B9C-D8030A370A2D}"/>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240607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4/2/26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4/2/26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4/2/26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4/2/26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4/2/26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4/2/26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4/2/26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4/2/26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4/2/26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4/2/26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4/2/26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4/2/26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124" name="Rectangle 1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itting in a cave&#10;&#10;AI-generated content may be incorrect.">
            <a:extLst>
              <a:ext uri="{FF2B5EF4-FFF2-40B4-BE49-F238E27FC236}">
                <a16:creationId xmlns:a16="http://schemas.microsoft.com/office/drawing/2014/main" id="{004EB2FC-0732-8949-30B1-F1A4D5614D15}"/>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F4D00-90C1-A8A8-516C-D7168EC7AF54}"/>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860F5C75-6527-1D7A-07A3-B507DA015E3C}"/>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2CE29BD-AB33-5CA0-B69D-E55E91B90695}"/>
              </a:ext>
            </a:extLst>
          </p:cNvPr>
          <p:cNvSpPr txBox="1"/>
          <p:nvPr/>
        </p:nvSpPr>
        <p:spPr>
          <a:xfrm>
            <a:off x="639250" y="917543"/>
            <a:ext cx="6187435" cy="5022914"/>
          </a:xfrm>
          <a:prstGeom prst="rect">
            <a:avLst/>
          </a:prstGeom>
          <a:noFill/>
        </p:spPr>
        <p:txBody>
          <a:bodyPr wrap="square" rtlCol="0">
            <a:spAutoFit/>
          </a:bodyPr>
          <a:lstStyle/>
          <a:p>
            <a:pPr>
              <a:lnSpc>
                <a:spcPct val="90000"/>
              </a:lnSpc>
            </a:pPr>
            <a:r>
              <a:rPr lang="en-US" sz="3600" dirty="0">
                <a:solidFill>
                  <a:schemeClr val="bg1"/>
                </a:solidFill>
              </a:rPr>
              <a:t>Ephesians 1:15-21</a:t>
            </a:r>
          </a:p>
          <a:p>
            <a:pPr>
              <a:lnSpc>
                <a:spcPct val="90000"/>
              </a:lnSpc>
            </a:pPr>
            <a:r>
              <a:rPr lang="en-US" sz="3200" dirty="0">
                <a:solidFill>
                  <a:schemeClr val="bg1"/>
                </a:solidFill>
              </a:rPr>
              <a:t>15 Therefore I also, after I heard of your faith in the Lord Jesus and your love for all the saints, </a:t>
            </a:r>
          </a:p>
          <a:p>
            <a:pPr>
              <a:lnSpc>
                <a:spcPct val="90000"/>
              </a:lnSpc>
            </a:pPr>
            <a:r>
              <a:rPr lang="en-US" sz="3200" dirty="0">
                <a:solidFill>
                  <a:schemeClr val="bg1"/>
                </a:solidFill>
              </a:rPr>
              <a:t>16 do not cease to give thanks for you, making mention of you in my prayers: </a:t>
            </a:r>
          </a:p>
          <a:p>
            <a:pPr>
              <a:lnSpc>
                <a:spcPct val="90000"/>
              </a:lnSpc>
            </a:pPr>
            <a:r>
              <a:rPr lang="en-US" sz="3200" dirty="0">
                <a:solidFill>
                  <a:schemeClr val="bg1"/>
                </a:solidFill>
              </a:rPr>
              <a:t>17 that the God of our Lord Jesus Christ, the Father of glory, may give to you the spirit of wisdom and revelation in the knowledge of Him, </a:t>
            </a:r>
          </a:p>
        </p:txBody>
      </p:sp>
    </p:spTree>
    <p:extLst>
      <p:ext uri="{BB962C8B-B14F-4D97-AF65-F5344CB8AC3E}">
        <p14:creationId xmlns:p14="http://schemas.microsoft.com/office/powerpoint/2010/main" val="176033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BFE12-3FC6-112F-28F0-EC5C67AF7B68}"/>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C660829B-83C6-F6A5-5D01-2122A40BA1B8}"/>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1F831E0-5782-9CD5-D082-15F0A129400D}"/>
              </a:ext>
            </a:extLst>
          </p:cNvPr>
          <p:cNvSpPr txBox="1"/>
          <p:nvPr/>
        </p:nvSpPr>
        <p:spPr>
          <a:xfrm>
            <a:off x="626723" y="1139142"/>
            <a:ext cx="6425429" cy="4579715"/>
          </a:xfrm>
          <a:prstGeom prst="rect">
            <a:avLst/>
          </a:prstGeom>
          <a:noFill/>
        </p:spPr>
        <p:txBody>
          <a:bodyPr wrap="square" rtlCol="0">
            <a:spAutoFit/>
          </a:bodyPr>
          <a:lstStyle/>
          <a:p>
            <a:pPr>
              <a:lnSpc>
                <a:spcPct val="90000"/>
              </a:lnSpc>
            </a:pPr>
            <a:r>
              <a:rPr lang="en-US" sz="3600" dirty="0">
                <a:solidFill>
                  <a:schemeClr val="bg1"/>
                </a:solidFill>
              </a:rPr>
              <a:t>Ephesians 1:15-21</a:t>
            </a:r>
          </a:p>
          <a:p>
            <a:pPr>
              <a:lnSpc>
                <a:spcPct val="90000"/>
              </a:lnSpc>
            </a:pPr>
            <a:r>
              <a:rPr lang="en-US" sz="3200" dirty="0">
                <a:solidFill>
                  <a:schemeClr val="bg1"/>
                </a:solidFill>
              </a:rPr>
              <a:t>18 the eyes of your understanding being enlightened; that you may know what is the hope of His calling, what are the riches of the glory of His inheritance in the saints, </a:t>
            </a:r>
          </a:p>
          <a:p>
            <a:pPr>
              <a:lnSpc>
                <a:spcPct val="90000"/>
              </a:lnSpc>
            </a:pPr>
            <a:r>
              <a:rPr lang="en-US" sz="3200" dirty="0">
                <a:solidFill>
                  <a:schemeClr val="bg1"/>
                </a:solidFill>
              </a:rPr>
              <a:t>19 and what is the exceeding greatness of His power toward us who believe, according to the working of His mighty power </a:t>
            </a:r>
          </a:p>
        </p:txBody>
      </p:sp>
    </p:spTree>
    <p:extLst>
      <p:ext uri="{BB962C8B-B14F-4D97-AF65-F5344CB8AC3E}">
        <p14:creationId xmlns:p14="http://schemas.microsoft.com/office/powerpoint/2010/main" val="248820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4A2EF-2456-724F-C219-8A22340EBEED}"/>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937433E1-65F0-981C-444F-936DF936996E}"/>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0020218-260B-F755-D177-16D46E6A9598}"/>
              </a:ext>
            </a:extLst>
          </p:cNvPr>
          <p:cNvSpPr txBox="1"/>
          <p:nvPr/>
        </p:nvSpPr>
        <p:spPr>
          <a:xfrm>
            <a:off x="614198" y="917543"/>
            <a:ext cx="6187435" cy="4579715"/>
          </a:xfrm>
          <a:prstGeom prst="rect">
            <a:avLst/>
          </a:prstGeom>
          <a:noFill/>
        </p:spPr>
        <p:txBody>
          <a:bodyPr wrap="square" rtlCol="0">
            <a:spAutoFit/>
          </a:bodyPr>
          <a:lstStyle/>
          <a:p>
            <a:pPr>
              <a:lnSpc>
                <a:spcPct val="90000"/>
              </a:lnSpc>
            </a:pPr>
            <a:r>
              <a:rPr lang="en-US" sz="3600" dirty="0">
                <a:solidFill>
                  <a:schemeClr val="bg1"/>
                </a:solidFill>
              </a:rPr>
              <a:t>Ephesians 1:15-21</a:t>
            </a:r>
          </a:p>
          <a:p>
            <a:pPr>
              <a:lnSpc>
                <a:spcPct val="90000"/>
              </a:lnSpc>
            </a:pPr>
            <a:r>
              <a:rPr lang="en-US" sz="3200" dirty="0">
                <a:solidFill>
                  <a:schemeClr val="bg1"/>
                </a:solidFill>
              </a:rPr>
              <a:t>20 which He worked in Christ when He raised Him from the dead and seated Him at His right hand in the heavenly places, </a:t>
            </a:r>
          </a:p>
          <a:p>
            <a:pPr>
              <a:lnSpc>
                <a:spcPct val="90000"/>
              </a:lnSpc>
            </a:pPr>
            <a:r>
              <a:rPr lang="en-US" sz="3200" dirty="0">
                <a:solidFill>
                  <a:schemeClr val="bg1"/>
                </a:solidFill>
              </a:rPr>
              <a:t>21 far above all principality and power and might and dominion, and every name that is named, not only in this age but also in that which is to come. </a:t>
            </a:r>
          </a:p>
        </p:txBody>
      </p:sp>
    </p:spTree>
    <p:extLst>
      <p:ext uri="{BB962C8B-B14F-4D97-AF65-F5344CB8AC3E}">
        <p14:creationId xmlns:p14="http://schemas.microsoft.com/office/powerpoint/2010/main" val="236320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CF233-9996-D71F-28ED-BB14F252DBF3}"/>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78D60380-99DE-7AA1-CE69-312FDEBDEBF4}"/>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971465D-D12B-788C-D16E-F5E1F2DC3E76}"/>
              </a:ext>
            </a:extLst>
          </p:cNvPr>
          <p:cNvSpPr txBox="1"/>
          <p:nvPr/>
        </p:nvSpPr>
        <p:spPr>
          <a:xfrm>
            <a:off x="601672" y="1582340"/>
            <a:ext cx="6187435" cy="3693319"/>
          </a:xfrm>
          <a:prstGeom prst="rect">
            <a:avLst/>
          </a:prstGeom>
          <a:noFill/>
        </p:spPr>
        <p:txBody>
          <a:bodyPr wrap="square" rtlCol="0">
            <a:spAutoFit/>
          </a:bodyPr>
          <a:lstStyle/>
          <a:p>
            <a:pPr>
              <a:lnSpc>
                <a:spcPct val="90000"/>
              </a:lnSpc>
            </a:pPr>
            <a:r>
              <a:rPr lang="en-US" sz="3600" dirty="0">
                <a:solidFill>
                  <a:schemeClr val="bg1"/>
                </a:solidFill>
              </a:rPr>
              <a:t>Ephesians 3:20,21</a:t>
            </a:r>
          </a:p>
          <a:p>
            <a:pPr>
              <a:lnSpc>
                <a:spcPct val="90000"/>
              </a:lnSpc>
            </a:pPr>
            <a:r>
              <a:rPr lang="en-US" sz="3200" dirty="0">
                <a:solidFill>
                  <a:schemeClr val="bg1"/>
                </a:solidFill>
              </a:rPr>
              <a:t>20 Now to Him who is able to do exceedingly abundantly above all that we ask or think, according to the power that works in us, </a:t>
            </a:r>
          </a:p>
          <a:p>
            <a:pPr>
              <a:lnSpc>
                <a:spcPct val="90000"/>
              </a:lnSpc>
            </a:pPr>
            <a:r>
              <a:rPr lang="en-US" sz="3200" dirty="0">
                <a:solidFill>
                  <a:schemeClr val="bg1"/>
                </a:solidFill>
              </a:rPr>
              <a:t>21 to Him be glory in the church by Christ Jesus to all generations, forever and ever. Amen.</a:t>
            </a:r>
          </a:p>
        </p:txBody>
      </p:sp>
    </p:spTree>
    <p:extLst>
      <p:ext uri="{BB962C8B-B14F-4D97-AF65-F5344CB8AC3E}">
        <p14:creationId xmlns:p14="http://schemas.microsoft.com/office/powerpoint/2010/main" val="165240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3B02F-1D40-2FA4-D96A-63CE1E7FA319}"/>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5C4A4EA2-3A1F-980C-3011-815EAF48CD16}"/>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CC1A686-FDDE-0597-A633-E3A1CA3803DE}"/>
              </a:ext>
            </a:extLst>
          </p:cNvPr>
          <p:cNvSpPr txBox="1"/>
          <p:nvPr/>
        </p:nvSpPr>
        <p:spPr>
          <a:xfrm>
            <a:off x="689357" y="2297955"/>
            <a:ext cx="5824178" cy="2086725"/>
          </a:xfrm>
          <a:prstGeom prst="rect">
            <a:avLst/>
          </a:prstGeom>
          <a:noFill/>
        </p:spPr>
        <p:txBody>
          <a:bodyPr wrap="square" rtlCol="0">
            <a:spAutoFit/>
          </a:bodyPr>
          <a:lstStyle/>
          <a:p>
            <a:pPr>
              <a:lnSpc>
                <a:spcPct val="90000"/>
              </a:lnSpc>
            </a:pPr>
            <a:r>
              <a:rPr lang="en-US" sz="3600" b="1" dirty="0">
                <a:solidFill>
                  <a:schemeClr val="bg1"/>
                </a:solidFill>
              </a:rPr>
              <a:t>3. THROUGH THE POWER OF HIS RESURRECTION IN US GOD GIVES LIFE TO OUR BODIES</a:t>
            </a:r>
          </a:p>
        </p:txBody>
      </p:sp>
    </p:spTree>
    <p:extLst>
      <p:ext uri="{BB962C8B-B14F-4D97-AF65-F5344CB8AC3E}">
        <p14:creationId xmlns:p14="http://schemas.microsoft.com/office/powerpoint/2010/main" val="2285182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56A17-5F62-6652-CBE9-BA7107EE6385}"/>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7D624291-901A-9E86-EFBD-83C2BC1192AF}"/>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8036625-6F60-905A-8DBA-EE67602DCC0D}"/>
              </a:ext>
            </a:extLst>
          </p:cNvPr>
          <p:cNvSpPr txBox="1"/>
          <p:nvPr/>
        </p:nvSpPr>
        <p:spPr>
          <a:xfrm>
            <a:off x="601672" y="1803939"/>
            <a:ext cx="6187435" cy="3250121"/>
          </a:xfrm>
          <a:prstGeom prst="rect">
            <a:avLst/>
          </a:prstGeom>
          <a:noFill/>
        </p:spPr>
        <p:txBody>
          <a:bodyPr wrap="square" rtlCol="0">
            <a:spAutoFit/>
          </a:bodyPr>
          <a:lstStyle/>
          <a:p>
            <a:pPr>
              <a:lnSpc>
                <a:spcPct val="90000"/>
              </a:lnSpc>
            </a:pPr>
            <a:r>
              <a:rPr lang="en-US" sz="3600" dirty="0">
                <a:solidFill>
                  <a:schemeClr val="bg1"/>
                </a:solidFill>
              </a:rPr>
              <a:t>Romans 8:11</a:t>
            </a:r>
          </a:p>
          <a:p>
            <a:pPr>
              <a:lnSpc>
                <a:spcPct val="90000"/>
              </a:lnSpc>
            </a:pPr>
            <a:r>
              <a:rPr lang="en-US" sz="3200" dirty="0">
                <a:solidFill>
                  <a:schemeClr val="bg1"/>
                </a:solidFill>
              </a:rPr>
              <a:t>But if the Spirit of Him who raised Jesus from the dead dwells in you, He who raised Christ from the dead will also give life to your mortal bodies through His Spirit who dwells in you. </a:t>
            </a:r>
          </a:p>
        </p:txBody>
      </p:sp>
    </p:spTree>
    <p:extLst>
      <p:ext uri="{BB962C8B-B14F-4D97-AF65-F5344CB8AC3E}">
        <p14:creationId xmlns:p14="http://schemas.microsoft.com/office/powerpoint/2010/main" val="228103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46B6-460C-17FC-8BEE-8BA1A57C6152}"/>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5C78A670-3942-AE41-0B94-4BA4EFB031EA}"/>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54D17DC-00EA-C94A-9611-760E3D117443}"/>
              </a:ext>
            </a:extLst>
          </p:cNvPr>
          <p:cNvSpPr txBox="1"/>
          <p:nvPr/>
        </p:nvSpPr>
        <p:spPr>
          <a:xfrm>
            <a:off x="689357" y="2535950"/>
            <a:ext cx="5824178" cy="1588127"/>
          </a:xfrm>
          <a:prstGeom prst="rect">
            <a:avLst/>
          </a:prstGeom>
          <a:noFill/>
        </p:spPr>
        <p:txBody>
          <a:bodyPr wrap="square" rtlCol="0">
            <a:spAutoFit/>
          </a:bodyPr>
          <a:lstStyle/>
          <a:p>
            <a:pPr>
              <a:lnSpc>
                <a:spcPct val="90000"/>
              </a:lnSpc>
            </a:pPr>
            <a:r>
              <a:rPr lang="en-US" sz="3600" b="1" dirty="0">
                <a:solidFill>
                  <a:schemeClr val="bg1"/>
                </a:solidFill>
              </a:rPr>
              <a:t>4. THROUGH THE POWER OF HIS RESURRECTION IN US WE ENDURE</a:t>
            </a:r>
          </a:p>
        </p:txBody>
      </p:sp>
    </p:spTree>
    <p:extLst>
      <p:ext uri="{BB962C8B-B14F-4D97-AF65-F5344CB8AC3E}">
        <p14:creationId xmlns:p14="http://schemas.microsoft.com/office/powerpoint/2010/main" val="437751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3932F-32F1-6CF3-2452-AD6B01F3724B}"/>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6D2D9EBE-6EE4-CFC3-9A39-02DB03664AE0}"/>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155CDF3-6787-F47C-C48F-5E0ACAC4604B}"/>
              </a:ext>
            </a:extLst>
          </p:cNvPr>
          <p:cNvSpPr txBox="1"/>
          <p:nvPr/>
        </p:nvSpPr>
        <p:spPr>
          <a:xfrm>
            <a:off x="589146" y="1803939"/>
            <a:ext cx="6187435" cy="3250121"/>
          </a:xfrm>
          <a:prstGeom prst="rect">
            <a:avLst/>
          </a:prstGeom>
          <a:noFill/>
        </p:spPr>
        <p:txBody>
          <a:bodyPr wrap="square" rtlCol="0">
            <a:spAutoFit/>
          </a:bodyPr>
          <a:lstStyle/>
          <a:p>
            <a:pPr>
              <a:lnSpc>
                <a:spcPct val="90000"/>
              </a:lnSpc>
            </a:pPr>
            <a:r>
              <a:rPr lang="en-US" sz="3600" dirty="0">
                <a:solidFill>
                  <a:schemeClr val="bg1"/>
                </a:solidFill>
              </a:rPr>
              <a:t>Philippians 3:10,11</a:t>
            </a:r>
          </a:p>
          <a:p>
            <a:pPr>
              <a:lnSpc>
                <a:spcPct val="90000"/>
              </a:lnSpc>
            </a:pPr>
            <a:r>
              <a:rPr lang="en-US" sz="3200" dirty="0">
                <a:solidFill>
                  <a:schemeClr val="bg1"/>
                </a:solidFill>
              </a:rPr>
              <a:t>10 that I may know Him and the power of His resurrection, and the fellowship of His sufferings, being conformed to His death, </a:t>
            </a:r>
          </a:p>
          <a:p>
            <a:pPr>
              <a:lnSpc>
                <a:spcPct val="90000"/>
              </a:lnSpc>
            </a:pPr>
            <a:r>
              <a:rPr lang="en-US" sz="3200" dirty="0">
                <a:solidFill>
                  <a:schemeClr val="bg1"/>
                </a:solidFill>
              </a:rPr>
              <a:t>11 if, by any means, I may attain to the resurrection from the dead. </a:t>
            </a:r>
          </a:p>
        </p:txBody>
      </p:sp>
    </p:spTree>
    <p:extLst>
      <p:ext uri="{BB962C8B-B14F-4D97-AF65-F5344CB8AC3E}">
        <p14:creationId xmlns:p14="http://schemas.microsoft.com/office/powerpoint/2010/main" val="3869843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674A9-9E3A-B87F-93B6-EDFB40C805CB}"/>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368B42DC-AA9E-94AA-710F-BBFB236EAA72}"/>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AD0A963-09FB-1FFE-C74C-C26CBCDF0EB3}"/>
              </a:ext>
            </a:extLst>
          </p:cNvPr>
          <p:cNvSpPr txBox="1"/>
          <p:nvPr/>
        </p:nvSpPr>
        <p:spPr>
          <a:xfrm>
            <a:off x="664305" y="2385637"/>
            <a:ext cx="5824178" cy="2086725"/>
          </a:xfrm>
          <a:prstGeom prst="rect">
            <a:avLst/>
          </a:prstGeom>
          <a:noFill/>
        </p:spPr>
        <p:txBody>
          <a:bodyPr wrap="square" rtlCol="0">
            <a:spAutoFit/>
          </a:bodyPr>
          <a:lstStyle/>
          <a:p>
            <a:pPr>
              <a:lnSpc>
                <a:spcPct val="90000"/>
              </a:lnSpc>
            </a:pPr>
            <a:r>
              <a:rPr lang="en-US" sz="3600" b="1" dirty="0">
                <a:solidFill>
                  <a:schemeClr val="bg1"/>
                </a:solidFill>
              </a:rPr>
              <a:t>5. THROUGH THE POWER OF HIS RESURRECTION IN US WE WILL RECEIVE GLORIFIED BODIES</a:t>
            </a:r>
          </a:p>
        </p:txBody>
      </p:sp>
    </p:spTree>
    <p:extLst>
      <p:ext uri="{BB962C8B-B14F-4D97-AF65-F5344CB8AC3E}">
        <p14:creationId xmlns:p14="http://schemas.microsoft.com/office/powerpoint/2010/main" val="260687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F1832-7D8D-86E4-28F2-F7A20DDE0CB4}"/>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77304F76-C8E3-E54D-EE92-7B01CFF807DF}"/>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B59536E-6E8F-0148-AE18-B2651AACB216}"/>
              </a:ext>
            </a:extLst>
          </p:cNvPr>
          <p:cNvSpPr txBox="1"/>
          <p:nvPr/>
        </p:nvSpPr>
        <p:spPr>
          <a:xfrm>
            <a:off x="576620" y="1360741"/>
            <a:ext cx="6187435" cy="4136517"/>
          </a:xfrm>
          <a:prstGeom prst="rect">
            <a:avLst/>
          </a:prstGeom>
          <a:noFill/>
        </p:spPr>
        <p:txBody>
          <a:bodyPr wrap="square" rtlCol="0">
            <a:spAutoFit/>
          </a:bodyPr>
          <a:lstStyle/>
          <a:p>
            <a:pPr>
              <a:lnSpc>
                <a:spcPct val="90000"/>
              </a:lnSpc>
            </a:pPr>
            <a:r>
              <a:rPr lang="en-US" sz="3600" dirty="0">
                <a:solidFill>
                  <a:schemeClr val="bg1"/>
                </a:solidFill>
              </a:rPr>
              <a:t>Philippians 3:20,21</a:t>
            </a:r>
          </a:p>
          <a:p>
            <a:pPr>
              <a:lnSpc>
                <a:spcPct val="90000"/>
              </a:lnSpc>
            </a:pPr>
            <a:r>
              <a:rPr lang="en-US" sz="3200" dirty="0">
                <a:solidFill>
                  <a:schemeClr val="bg1"/>
                </a:solidFill>
              </a:rPr>
              <a:t>20 For our citizenship is in heaven, from which we also eagerly wait for the Savior, the Lord Jesus Christ, </a:t>
            </a:r>
          </a:p>
          <a:p>
            <a:pPr>
              <a:lnSpc>
                <a:spcPct val="90000"/>
              </a:lnSpc>
            </a:pPr>
            <a:r>
              <a:rPr lang="en-US" sz="3200" dirty="0">
                <a:solidFill>
                  <a:schemeClr val="bg1"/>
                </a:solidFill>
              </a:rPr>
              <a:t>21 who will transform our lowly body that it may be conformed to His glorious body, according to the working by which He is able even to subdue all things to Himself. </a:t>
            </a:r>
          </a:p>
        </p:txBody>
      </p:sp>
    </p:spTree>
    <p:extLst>
      <p:ext uri="{BB962C8B-B14F-4D97-AF65-F5344CB8AC3E}">
        <p14:creationId xmlns:p14="http://schemas.microsoft.com/office/powerpoint/2010/main" val="147410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A7F6C-4D73-566F-DC55-02F791399DFE}"/>
            </a:ext>
          </a:extLst>
        </p:cNvPr>
        <p:cNvGrpSpPr/>
        <p:nvPr/>
      </p:nvGrpSpPr>
      <p:grpSpPr>
        <a:xfrm>
          <a:off x="0" y="0"/>
          <a:ext cx="0" cy="0"/>
          <a:chOff x="0" y="0"/>
          <a:chExt cx="0" cy="0"/>
        </a:xfrm>
      </p:grpSpPr>
      <p:sp>
        <p:nvSpPr>
          <p:cNvPr id="41" name="Rectangle 4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itting in a cave&#10;&#10;AI-generated content may be incorrect.">
            <a:extLst>
              <a:ext uri="{FF2B5EF4-FFF2-40B4-BE49-F238E27FC236}">
                <a16:creationId xmlns:a16="http://schemas.microsoft.com/office/drawing/2014/main" id="{99EE7CEA-5700-2C1A-699F-81567DC672FF}"/>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D4C89EB-020B-B4A5-2176-46A0CED3BCD1}"/>
              </a:ext>
            </a:extLst>
          </p:cNvPr>
          <p:cNvSpPr txBox="1"/>
          <p:nvPr/>
        </p:nvSpPr>
        <p:spPr>
          <a:xfrm>
            <a:off x="764513" y="2946865"/>
            <a:ext cx="5523554" cy="590931"/>
          </a:xfrm>
          <a:prstGeom prst="rect">
            <a:avLst/>
          </a:prstGeom>
          <a:noFill/>
        </p:spPr>
        <p:txBody>
          <a:bodyPr wrap="square" rtlCol="0">
            <a:spAutoFit/>
          </a:bodyPr>
          <a:lstStyle/>
          <a:p>
            <a:pPr>
              <a:lnSpc>
                <a:spcPct val="90000"/>
              </a:lnSpc>
            </a:pPr>
            <a:r>
              <a:rPr lang="en-US" sz="3600" b="1" dirty="0">
                <a:solidFill>
                  <a:schemeClr val="bg1"/>
                </a:solidFill>
              </a:rPr>
              <a:t>WHEN JESUS AROSE…</a:t>
            </a:r>
          </a:p>
        </p:txBody>
      </p:sp>
    </p:spTree>
    <p:extLst>
      <p:ext uri="{BB962C8B-B14F-4D97-AF65-F5344CB8AC3E}">
        <p14:creationId xmlns:p14="http://schemas.microsoft.com/office/powerpoint/2010/main" val="792114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78E04-C8B7-CB78-A625-59F76A38D8CC}"/>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701EE57E-7881-8226-F34D-7B9236D03910}"/>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7E8EE7A-7DC2-20B1-0E1E-93C455395CC8}"/>
              </a:ext>
            </a:extLst>
          </p:cNvPr>
          <p:cNvSpPr txBox="1"/>
          <p:nvPr/>
        </p:nvSpPr>
        <p:spPr>
          <a:xfrm>
            <a:off x="664305" y="2136338"/>
            <a:ext cx="5824178" cy="2585323"/>
          </a:xfrm>
          <a:prstGeom prst="rect">
            <a:avLst/>
          </a:prstGeom>
          <a:noFill/>
        </p:spPr>
        <p:txBody>
          <a:bodyPr wrap="square" rtlCol="0">
            <a:spAutoFit/>
          </a:bodyPr>
          <a:lstStyle/>
          <a:p>
            <a:pPr>
              <a:lnSpc>
                <a:spcPct val="90000"/>
              </a:lnSpc>
            </a:pPr>
            <a:r>
              <a:rPr lang="en-US" sz="3600" b="1" dirty="0">
                <a:solidFill>
                  <a:srgbClr val="FFC000"/>
                </a:solidFill>
              </a:rPr>
              <a:t>CAN ANYTHING HOLD YOU DOWN WHEN…</a:t>
            </a:r>
          </a:p>
          <a:p>
            <a:pPr>
              <a:lnSpc>
                <a:spcPct val="90000"/>
              </a:lnSpc>
            </a:pPr>
            <a:endParaRPr lang="en-US" sz="3600" b="1" dirty="0">
              <a:solidFill>
                <a:srgbClr val="FFC000"/>
              </a:solidFill>
            </a:endParaRPr>
          </a:p>
          <a:p>
            <a:pPr>
              <a:lnSpc>
                <a:spcPct val="90000"/>
              </a:lnSpc>
            </a:pPr>
            <a:r>
              <a:rPr lang="en-US" sz="3600" b="1" dirty="0">
                <a:solidFill>
                  <a:srgbClr val="FFC000"/>
                </a:solidFill>
              </a:rPr>
              <a:t>…HIS RESURRECTION POWER IS AT WORK IN YOU?</a:t>
            </a:r>
          </a:p>
        </p:txBody>
      </p:sp>
    </p:spTree>
    <p:extLst>
      <p:ext uri="{BB962C8B-B14F-4D97-AF65-F5344CB8AC3E}">
        <p14:creationId xmlns:p14="http://schemas.microsoft.com/office/powerpoint/2010/main" val="18910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9D068B-1C30-E977-F6AC-C613A6EC7055}"/>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itting in a cave&#10;&#10;AI-generated content may be incorrect.">
            <a:extLst>
              <a:ext uri="{FF2B5EF4-FFF2-40B4-BE49-F238E27FC236}">
                <a16:creationId xmlns:a16="http://schemas.microsoft.com/office/drawing/2014/main" id="{F699FCDD-F54E-3C88-135F-5D284303AA57}"/>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F909283-A1E2-4097-50A4-33EA10C41BF7}"/>
              </a:ext>
            </a:extLst>
          </p:cNvPr>
          <p:cNvSpPr txBox="1"/>
          <p:nvPr/>
        </p:nvSpPr>
        <p:spPr>
          <a:xfrm>
            <a:off x="501464" y="695944"/>
            <a:ext cx="6187435" cy="5466112"/>
          </a:xfrm>
          <a:prstGeom prst="rect">
            <a:avLst/>
          </a:prstGeom>
          <a:noFill/>
        </p:spPr>
        <p:txBody>
          <a:bodyPr wrap="square" rtlCol="0">
            <a:spAutoFit/>
          </a:bodyPr>
          <a:lstStyle/>
          <a:p>
            <a:pPr>
              <a:lnSpc>
                <a:spcPct val="90000"/>
              </a:lnSpc>
            </a:pPr>
            <a:r>
              <a:rPr lang="en-US" sz="3600" dirty="0">
                <a:solidFill>
                  <a:schemeClr val="bg1"/>
                </a:solidFill>
              </a:rPr>
              <a:t>Mark 16:1-6</a:t>
            </a:r>
          </a:p>
          <a:p>
            <a:pPr>
              <a:lnSpc>
                <a:spcPct val="90000"/>
              </a:lnSpc>
            </a:pPr>
            <a:r>
              <a:rPr lang="en-US" sz="3200" dirty="0">
                <a:solidFill>
                  <a:schemeClr val="bg1"/>
                </a:solidFill>
              </a:rPr>
              <a:t>1 Now when the Sabbath was past, Mary Magdalene, Mary the mother of James, and Salome bought spices, that they might come and anoint Him. </a:t>
            </a:r>
          </a:p>
          <a:p>
            <a:pPr>
              <a:lnSpc>
                <a:spcPct val="90000"/>
              </a:lnSpc>
            </a:pPr>
            <a:r>
              <a:rPr lang="en-US" sz="3200" dirty="0">
                <a:solidFill>
                  <a:schemeClr val="bg1"/>
                </a:solidFill>
              </a:rPr>
              <a:t>2 Very early in the morning, on the first day of the week, they came to the tomb when the sun had risen. </a:t>
            </a:r>
          </a:p>
          <a:p>
            <a:pPr>
              <a:lnSpc>
                <a:spcPct val="90000"/>
              </a:lnSpc>
            </a:pPr>
            <a:r>
              <a:rPr lang="en-US" sz="3200" dirty="0">
                <a:solidFill>
                  <a:schemeClr val="bg1"/>
                </a:solidFill>
              </a:rPr>
              <a:t>3 And they said among themselves, "Who will roll away the stone from the door of the tomb for us?" </a:t>
            </a:r>
          </a:p>
        </p:txBody>
      </p:sp>
    </p:spTree>
    <p:extLst>
      <p:ext uri="{BB962C8B-B14F-4D97-AF65-F5344CB8AC3E}">
        <p14:creationId xmlns:p14="http://schemas.microsoft.com/office/powerpoint/2010/main" val="194426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7D928-7227-58D8-441E-6E16A8AC656B}"/>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A3BCF2FC-214B-F584-29D4-4002DED0F03F}"/>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D1D9E1B-7739-511B-57CE-8284D4F76DD5}"/>
              </a:ext>
            </a:extLst>
          </p:cNvPr>
          <p:cNvSpPr txBox="1"/>
          <p:nvPr/>
        </p:nvSpPr>
        <p:spPr>
          <a:xfrm>
            <a:off x="488938" y="474345"/>
            <a:ext cx="6187435" cy="5909310"/>
          </a:xfrm>
          <a:prstGeom prst="rect">
            <a:avLst/>
          </a:prstGeom>
          <a:noFill/>
        </p:spPr>
        <p:txBody>
          <a:bodyPr wrap="square" rtlCol="0">
            <a:spAutoFit/>
          </a:bodyPr>
          <a:lstStyle/>
          <a:p>
            <a:pPr>
              <a:lnSpc>
                <a:spcPct val="90000"/>
              </a:lnSpc>
            </a:pPr>
            <a:r>
              <a:rPr lang="en-US" sz="3600" dirty="0">
                <a:solidFill>
                  <a:schemeClr val="bg1"/>
                </a:solidFill>
              </a:rPr>
              <a:t>Mark 16:1-6</a:t>
            </a:r>
          </a:p>
          <a:p>
            <a:pPr>
              <a:lnSpc>
                <a:spcPct val="90000"/>
              </a:lnSpc>
            </a:pPr>
            <a:r>
              <a:rPr lang="en-US" sz="3200" dirty="0">
                <a:solidFill>
                  <a:schemeClr val="bg1"/>
                </a:solidFill>
              </a:rPr>
              <a:t>4 But when they looked up, they saw that the stone had been rolled away—for it was very large. </a:t>
            </a:r>
          </a:p>
          <a:p>
            <a:pPr>
              <a:lnSpc>
                <a:spcPct val="90000"/>
              </a:lnSpc>
            </a:pPr>
            <a:r>
              <a:rPr lang="en-US" sz="3200" dirty="0">
                <a:solidFill>
                  <a:schemeClr val="bg1"/>
                </a:solidFill>
              </a:rPr>
              <a:t>5 And entering the tomb, they saw a young man clothed in a long white robe sitting on the right side; and they were alarmed. </a:t>
            </a:r>
          </a:p>
          <a:p>
            <a:pPr>
              <a:lnSpc>
                <a:spcPct val="90000"/>
              </a:lnSpc>
            </a:pPr>
            <a:r>
              <a:rPr lang="en-US" sz="3200" dirty="0">
                <a:solidFill>
                  <a:schemeClr val="bg1"/>
                </a:solidFill>
              </a:rPr>
              <a:t>6 But he said to them, "Do not be alarmed. You seek Jesus of Nazareth, who was crucified. He is risen! He is not here. See the place where they laid Him. </a:t>
            </a:r>
          </a:p>
        </p:txBody>
      </p:sp>
    </p:spTree>
    <p:extLst>
      <p:ext uri="{BB962C8B-B14F-4D97-AF65-F5344CB8AC3E}">
        <p14:creationId xmlns:p14="http://schemas.microsoft.com/office/powerpoint/2010/main" val="151823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FBE59-9EEB-2BE1-08F7-200F679F3EC6}"/>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80061BBC-7D2F-607C-BDEF-E950C1B13F9A}"/>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770ADBE-19FA-B728-2126-8CAADA471946}"/>
              </a:ext>
            </a:extLst>
          </p:cNvPr>
          <p:cNvSpPr txBox="1"/>
          <p:nvPr/>
        </p:nvSpPr>
        <p:spPr>
          <a:xfrm>
            <a:off x="751986" y="2708871"/>
            <a:ext cx="6500583" cy="1089529"/>
          </a:xfrm>
          <a:prstGeom prst="rect">
            <a:avLst/>
          </a:prstGeom>
          <a:noFill/>
        </p:spPr>
        <p:txBody>
          <a:bodyPr wrap="square" rtlCol="0">
            <a:spAutoFit/>
          </a:bodyPr>
          <a:lstStyle/>
          <a:p>
            <a:pPr>
              <a:lnSpc>
                <a:spcPct val="90000"/>
              </a:lnSpc>
            </a:pPr>
            <a:r>
              <a:rPr lang="en-US" sz="3600" b="1" dirty="0">
                <a:solidFill>
                  <a:schemeClr val="bg1"/>
                </a:solidFill>
              </a:rPr>
              <a:t>WHEN CHRIST WAS RAISED UP…WE WERE RAISED UP</a:t>
            </a:r>
          </a:p>
        </p:txBody>
      </p:sp>
    </p:spTree>
    <p:extLst>
      <p:ext uri="{BB962C8B-B14F-4D97-AF65-F5344CB8AC3E}">
        <p14:creationId xmlns:p14="http://schemas.microsoft.com/office/powerpoint/2010/main" val="249625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7B8E7-8625-3443-A860-C55966E697CC}"/>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4D2C70D9-62A2-D850-B4C2-663507129BA4}"/>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13FB1A4-B73E-ABDF-51CE-6C7FF9560F6D}"/>
              </a:ext>
            </a:extLst>
          </p:cNvPr>
          <p:cNvSpPr txBox="1"/>
          <p:nvPr/>
        </p:nvSpPr>
        <p:spPr>
          <a:xfrm>
            <a:off x="751986" y="2771501"/>
            <a:ext cx="6500583" cy="1089529"/>
          </a:xfrm>
          <a:prstGeom prst="rect">
            <a:avLst/>
          </a:prstGeom>
          <a:noFill/>
        </p:spPr>
        <p:txBody>
          <a:bodyPr wrap="square" rtlCol="0">
            <a:spAutoFit/>
          </a:bodyPr>
          <a:lstStyle/>
          <a:p>
            <a:pPr>
              <a:lnSpc>
                <a:spcPct val="90000"/>
              </a:lnSpc>
            </a:pPr>
            <a:r>
              <a:rPr lang="en-US" sz="3600" b="1" dirty="0">
                <a:solidFill>
                  <a:schemeClr val="bg1"/>
                </a:solidFill>
              </a:rPr>
              <a:t>THE POWER OF HIS RESURRECTION IN US</a:t>
            </a:r>
          </a:p>
        </p:txBody>
      </p:sp>
    </p:spTree>
    <p:extLst>
      <p:ext uri="{BB962C8B-B14F-4D97-AF65-F5344CB8AC3E}">
        <p14:creationId xmlns:p14="http://schemas.microsoft.com/office/powerpoint/2010/main" val="235989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F921D-708B-B319-2F29-44913DFE42D7}"/>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6329642A-7AEA-7B3A-D8C6-FF877AB5464C}"/>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0ECB5CA-D539-7457-7EC1-CE98C485A469}"/>
              </a:ext>
            </a:extLst>
          </p:cNvPr>
          <p:cNvSpPr txBox="1"/>
          <p:nvPr/>
        </p:nvSpPr>
        <p:spPr>
          <a:xfrm>
            <a:off x="689357" y="2297955"/>
            <a:ext cx="5824178" cy="2086725"/>
          </a:xfrm>
          <a:prstGeom prst="rect">
            <a:avLst/>
          </a:prstGeom>
          <a:noFill/>
        </p:spPr>
        <p:txBody>
          <a:bodyPr wrap="square" rtlCol="0">
            <a:spAutoFit/>
          </a:bodyPr>
          <a:lstStyle/>
          <a:p>
            <a:pPr>
              <a:lnSpc>
                <a:spcPct val="90000"/>
              </a:lnSpc>
            </a:pPr>
            <a:r>
              <a:rPr lang="en-US" sz="3600" b="1" dirty="0">
                <a:solidFill>
                  <a:schemeClr val="bg1"/>
                </a:solidFill>
              </a:rPr>
              <a:t>1. THROUGH THE POWER OF HIS RESURRECTION IN US GOD CAUSES US TO LIVE A NEW LIFE</a:t>
            </a:r>
          </a:p>
        </p:txBody>
      </p:sp>
    </p:spTree>
    <p:extLst>
      <p:ext uri="{BB962C8B-B14F-4D97-AF65-F5344CB8AC3E}">
        <p14:creationId xmlns:p14="http://schemas.microsoft.com/office/powerpoint/2010/main" val="269534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BF0B2-EAD7-215C-3A3F-38DBDE9F3D60}"/>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06001561-EA24-F527-B372-1909C70895F3}"/>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CE7877F-BABB-EE51-6FB9-EB4D9DDD1F64}"/>
              </a:ext>
            </a:extLst>
          </p:cNvPr>
          <p:cNvSpPr txBox="1"/>
          <p:nvPr/>
        </p:nvSpPr>
        <p:spPr>
          <a:xfrm>
            <a:off x="601672" y="1689369"/>
            <a:ext cx="6187435" cy="3250121"/>
          </a:xfrm>
          <a:prstGeom prst="rect">
            <a:avLst/>
          </a:prstGeom>
          <a:noFill/>
        </p:spPr>
        <p:txBody>
          <a:bodyPr wrap="square" rtlCol="0">
            <a:spAutoFit/>
          </a:bodyPr>
          <a:lstStyle/>
          <a:p>
            <a:pPr>
              <a:lnSpc>
                <a:spcPct val="90000"/>
              </a:lnSpc>
            </a:pPr>
            <a:r>
              <a:rPr lang="en-US" sz="3600" dirty="0">
                <a:solidFill>
                  <a:schemeClr val="bg1"/>
                </a:solidFill>
              </a:rPr>
              <a:t>Romans 6:4 </a:t>
            </a:r>
          </a:p>
          <a:p>
            <a:pPr>
              <a:lnSpc>
                <a:spcPct val="90000"/>
              </a:lnSpc>
            </a:pPr>
            <a:r>
              <a:rPr lang="en-US" sz="3200" dirty="0">
                <a:solidFill>
                  <a:schemeClr val="bg1"/>
                </a:solidFill>
              </a:rPr>
              <a:t>Therefore we were buried with Him through baptism into death, that just as Christ was raised from the dead by the glory of the Father, even so we also should walk in newness of life. </a:t>
            </a:r>
          </a:p>
        </p:txBody>
      </p:sp>
    </p:spTree>
    <p:extLst>
      <p:ext uri="{BB962C8B-B14F-4D97-AF65-F5344CB8AC3E}">
        <p14:creationId xmlns:p14="http://schemas.microsoft.com/office/powerpoint/2010/main" val="7352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D7B4-48F1-BA6B-81F6-333EB65F5A81}"/>
            </a:ext>
          </a:extLst>
        </p:cNvPr>
        <p:cNvGrpSpPr/>
        <p:nvPr/>
      </p:nvGrpSpPr>
      <p:grpSpPr>
        <a:xfrm>
          <a:off x="0" y="0"/>
          <a:ext cx="0" cy="0"/>
          <a:chOff x="0" y="0"/>
          <a:chExt cx="0" cy="0"/>
        </a:xfrm>
      </p:grpSpPr>
      <p:pic>
        <p:nvPicPr>
          <p:cNvPr id="3" name="Picture 2" descr="A person sitting in a cave&#10;&#10;AI-generated content may be incorrect.">
            <a:extLst>
              <a:ext uri="{FF2B5EF4-FFF2-40B4-BE49-F238E27FC236}">
                <a16:creationId xmlns:a16="http://schemas.microsoft.com/office/drawing/2014/main" id="{6BAE45EF-D36B-70F4-CEBF-C696778FE296}"/>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11BB18D-22EE-86D1-2DDC-B940DF2C8967}"/>
              </a:ext>
            </a:extLst>
          </p:cNvPr>
          <p:cNvSpPr txBox="1"/>
          <p:nvPr/>
        </p:nvSpPr>
        <p:spPr>
          <a:xfrm>
            <a:off x="714408" y="2272903"/>
            <a:ext cx="6162381" cy="2086725"/>
          </a:xfrm>
          <a:prstGeom prst="rect">
            <a:avLst/>
          </a:prstGeom>
          <a:noFill/>
        </p:spPr>
        <p:txBody>
          <a:bodyPr wrap="square" rtlCol="0">
            <a:spAutoFit/>
          </a:bodyPr>
          <a:lstStyle/>
          <a:p>
            <a:pPr>
              <a:lnSpc>
                <a:spcPct val="90000"/>
              </a:lnSpc>
            </a:pPr>
            <a:r>
              <a:rPr lang="en-US" sz="3600" b="1" dirty="0">
                <a:solidFill>
                  <a:schemeClr val="bg1"/>
                </a:solidFill>
              </a:rPr>
              <a:t>2. THROUGH THE POWER OF HIS RESURRECTION IN US GOD WORKS BEYOND WHAT WE CAN ASK OR IMAGINE</a:t>
            </a:r>
          </a:p>
        </p:txBody>
      </p:sp>
    </p:spTree>
    <p:extLst>
      <p:ext uri="{BB962C8B-B14F-4D97-AF65-F5344CB8AC3E}">
        <p14:creationId xmlns:p14="http://schemas.microsoft.com/office/powerpoint/2010/main" val="4291000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17145</TotalTime>
  <Words>742</Words>
  <Application>Microsoft Macintosh PowerPoint</Application>
  <PresentationFormat>Widescreen</PresentationFormat>
  <Paragraphs>62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3325</cp:revision>
  <dcterms:created xsi:type="dcterms:W3CDTF">2022-04-28T10:27:37Z</dcterms:created>
  <dcterms:modified xsi:type="dcterms:W3CDTF">2026-04-02T06:01:48Z</dcterms:modified>
</cp:coreProperties>
</file>