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7" r:id="rId2"/>
    <p:sldId id="369" r:id="rId3"/>
    <p:sldId id="370" r:id="rId4"/>
    <p:sldId id="371" r:id="rId5"/>
    <p:sldId id="372" r:id="rId6"/>
    <p:sldId id="373" r:id="rId7"/>
    <p:sldId id="374" r:id="rId8"/>
    <p:sldId id="3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CF38-E343-166A-6FA5-550325ED3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A3D34-6A51-6C87-7434-28BC756DC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F2D05-99B7-7051-6BEF-83A9FC9F2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9557A-5B78-888E-2EDE-BCAC3203A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A0EB-9971-4F37-B4DC-E50D7683F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5CBD2-4E65-D79E-F3FC-304735D85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741A1-3224-EF7B-FC46-05D645CE8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3A151-81FE-4646-8717-8028EE253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1BE7-03E3-DAB1-2A33-CB394092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C77C7-82EB-70CC-E018-47412D2C4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EA124-2DD9-797D-E3EA-830C5810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55FC1-4DEC-050B-40BB-CD997345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56C1C-62AE-632B-401E-92CC17C4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54A62-AF38-A969-EE03-D62F9A98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142F0-C0BA-3865-E52C-F51D4BE99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C1E4A-F90F-F36F-0507-5E3311079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81A29-0BAF-E289-F3A7-61C2DFEC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BDCF5-C102-C5B8-C7F5-5A3EB3FB5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5E3A1-07E8-D636-878B-318B4DD20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D3F53-E787-7899-AA53-285E0C5A0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210C1-D51B-CC64-7E57-50C8CCF1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C9A86-FF6B-BD31-184A-0AA4D0D30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F773C-7398-6C95-534C-F1953289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25F4-96F1-1607-659C-A77F9D7FB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ith a crown of thorns&#10;&#10;AI-generated content may be incorrect.">
            <a:extLst>
              <a:ext uri="{FF2B5EF4-FFF2-40B4-BE49-F238E27FC236}">
                <a16:creationId xmlns:a16="http://schemas.microsoft.com/office/drawing/2014/main" id="{95CC1634-AC76-73B9-B78F-59C50103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DECD9033-1A31-5FD8-6A32-D5C8DA3F9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A5EB3-403B-1AC3-1435-53C04DBCBDF3}"/>
              </a:ext>
            </a:extLst>
          </p:cNvPr>
          <p:cNvSpPr txBox="1"/>
          <p:nvPr/>
        </p:nvSpPr>
        <p:spPr>
          <a:xfrm>
            <a:off x="672655" y="2272903"/>
            <a:ext cx="5523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"FATHER, FORGIVE THEM, FOR THEY DO NOT KNOW WHAT THEY DO.”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(LUKE 23:34)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1A7D8-B36F-15DF-E29D-AA5669647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crown of thorns&#10;&#10;AI-generated content may be incorrect.">
            <a:extLst>
              <a:ext uri="{FF2B5EF4-FFF2-40B4-BE49-F238E27FC236}">
                <a16:creationId xmlns:a16="http://schemas.microsoft.com/office/drawing/2014/main" id="{AD23FE0E-8FF2-5F68-771B-50407A46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8102A-0785-B605-95F5-81A80395DEAC}"/>
              </a:ext>
            </a:extLst>
          </p:cNvPr>
          <p:cNvSpPr txBox="1"/>
          <p:nvPr/>
        </p:nvSpPr>
        <p:spPr>
          <a:xfrm>
            <a:off x="660129" y="2335533"/>
            <a:ext cx="520205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"TODAY YOU WILL BE WITH ME IN PARADISE." (LUKE 23:43)</a:t>
            </a:r>
          </a:p>
        </p:txBody>
      </p:sp>
    </p:spTree>
    <p:extLst>
      <p:ext uri="{BB962C8B-B14F-4D97-AF65-F5344CB8AC3E}">
        <p14:creationId xmlns:p14="http://schemas.microsoft.com/office/powerpoint/2010/main" val="288301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9313B-BED7-ED05-1F4F-CCF20843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kneeling on the ground&#10;&#10;AI-generated content may be incorrect.">
            <a:extLst>
              <a:ext uri="{FF2B5EF4-FFF2-40B4-BE49-F238E27FC236}">
                <a16:creationId xmlns:a16="http://schemas.microsoft.com/office/drawing/2014/main" id="{09DE9181-2E7C-5426-3E68-507025B4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47E33-DA3F-ADBF-9D72-BCCEB3CCCED0}"/>
              </a:ext>
            </a:extLst>
          </p:cNvPr>
          <p:cNvSpPr txBox="1"/>
          <p:nvPr/>
        </p:nvSpPr>
        <p:spPr>
          <a:xfrm>
            <a:off x="647602" y="2547254"/>
            <a:ext cx="61289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"WOMAN, THIS IS YOUR SON... THIS IS YOUR MOTHER."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19:26,27)</a:t>
            </a:r>
          </a:p>
        </p:txBody>
      </p:sp>
    </p:spTree>
    <p:extLst>
      <p:ext uri="{BB962C8B-B14F-4D97-AF65-F5344CB8AC3E}">
        <p14:creationId xmlns:p14="http://schemas.microsoft.com/office/powerpoint/2010/main" val="217053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0D750-78B4-DB44-CEC6-DCEFC2A0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cross&#10;&#10;AI-generated content may be incorrect.">
            <a:extLst>
              <a:ext uri="{FF2B5EF4-FFF2-40B4-BE49-F238E27FC236}">
                <a16:creationId xmlns:a16="http://schemas.microsoft.com/office/drawing/2014/main" id="{1B1E2058-F465-A168-44A8-6199F244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22B6B-B790-01E9-5BD3-1D08AA772300}"/>
              </a:ext>
            </a:extLst>
          </p:cNvPr>
          <p:cNvSpPr txBox="1"/>
          <p:nvPr/>
        </p:nvSpPr>
        <p:spPr>
          <a:xfrm>
            <a:off x="647602" y="2547254"/>
            <a:ext cx="61289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"MY GOD, MY GOD, WHY HAVE YOU FORSAKEN ME?" (MATTHEW 27:46)</a:t>
            </a:r>
          </a:p>
        </p:txBody>
      </p:sp>
    </p:spTree>
    <p:extLst>
      <p:ext uri="{BB962C8B-B14F-4D97-AF65-F5344CB8AC3E}">
        <p14:creationId xmlns:p14="http://schemas.microsoft.com/office/powerpoint/2010/main" val="87432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55E96-6C1D-5093-2926-1707B3DC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holding a stick&#10;&#10;AI-generated content may be incorrect.">
            <a:extLst>
              <a:ext uri="{FF2B5EF4-FFF2-40B4-BE49-F238E27FC236}">
                <a16:creationId xmlns:a16="http://schemas.microsoft.com/office/drawing/2014/main" id="{03136222-CE90-5B02-A260-13F2022F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47B72-B35A-A12D-9030-891CAE6C83A8}"/>
              </a:ext>
            </a:extLst>
          </p:cNvPr>
          <p:cNvSpPr txBox="1"/>
          <p:nvPr/>
        </p:nvSpPr>
        <p:spPr>
          <a:xfrm>
            <a:off x="810441" y="2795331"/>
            <a:ext cx="61289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"I THIRST!"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19:28)</a:t>
            </a:r>
          </a:p>
        </p:txBody>
      </p:sp>
    </p:spTree>
    <p:extLst>
      <p:ext uri="{BB962C8B-B14F-4D97-AF65-F5344CB8AC3E}">
        <p14:creationId xmlns:p14="http://schemas.microsoft.com/office/powerpoint/2010/main" val="144661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D0447-BAA7-CDA8-A6CC-6819D6DE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crown of thorns on his head holding a cross&#10;&#10;AI-generated content may be incorrect.">
            <a:extLst>
              <a:ext uri="{FF2B5EF4-FFF2-40B4-BE49-F238E27FC236}">
                <a16:creationId xmlns:a16="http://schemas.microsoft.com/office/drawing/2014/main" id="{B614CC39-151C-203C-AEA2-957AFEEAD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E6DAF-DED5-3903-042E-520FE7E07A10}"/>
              </a:ext>
            </a:extLst>
          </p:cNvPr>
          <p:cNvSpPr txBox="1"/>
          <p:nvPr/>
        </p:nvSpPr>
        <p:spPr>
          <a:xfrm>
            <a:off x="810441" y="2795331"/>
            <a:ext cx="61289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"IT IS FINISHED!"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19:30)</a:t>
            </a:r>
          </a:p>
        </p:txBody>
      </p:sp>
    </p:spTree>
    <p:extLst>
      <p:ext uri="{BB962C8B-B14F-4D97-AF65-F5344CB8AC3E}">
        <p14:creationId xmlns:p14="http://schemas.microsoft.com/office/powerpoint/2010/main" val="370065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7FFAB-7209-9F21-41C2-D56570293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 cross&#10;&#10;AI-generated content may be incorrect.">
            <a:extLst>
              <a:ext uri="{FF2B5EF4-FFF2-40B4-BE49-F238E27FC236}">
                <a16:creationId xmlns:a16="http://schemas.microsoft.com/office/drawing/2014/main" id="{9F24659E-FE82-A29D-8F2B-F81ADBD4C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BCD9C1-E778-1744-0493-2C534990E7B3}"/>
              </a:ext>
            </a:extLst>
          </p:cNvPr>
          <p:cNvSpPr txBox="1"/>
          <p:nvPr/>
        </p:nvSpPr>
        <p:spPr>
          <a:xfrm>
            <a:off x="647603" y="2547254"/>
            <a:ext cx="585340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"FATHER, INTO YOUR HANDS I COMMEND MY SPIRIT."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(LUKE 23:46)</a:t>
            </a:r>
          </a:p>
        </p:txBody>
      </p:sp>
    </p:spTree>
    <p:extLst>
      <p:ext uri="{BB962C8B-B14F-4D97-AF65-F5344CB8AC3E}">
        <p14:creationId xmlns:p14="http://schemas.microsoft.com/office/powerpoint/2010/main" val="235560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17073</TotalTime>
  <Words>107</Words>
  <Application>Microsoft Macintosh PowerPoint</Application>
  <PresentationFormat>Widescreen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3305</cp:revision>
  <dcterms:created xsi:type="dcterms:W3CDTF">2022-04-28T10:27:37Z</dcterms:created>
  <dcterms:modified xsi:type="dcterms:W3CDTF">2026-03-31T05:48:32Z</dcterms:modified>
</cp:coreProperties>
</file>