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7" r:id="rId2"/>
    <p:sldId id="369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FFC4D-AC01-51BA-9796-627BBD23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521EC-2B5D-C42C-51D8-28936F724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9C9F8-E710-CED3-2E6B-376699BA4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D4201-C969-C9C6-3C5E-41AC4BAA5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0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3609B-7DCE-4B5A-134C-BE4CBCA3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E548B-ED90-E1AF-A960-A74147034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D3402-B858-53F1-53A0-25A72A17E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797D5-A38F-4279-5627-CF0308A6B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FFE5-7342-2632-9F87-29FE3A2C6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E3339-2450-D3AF-A57B-4D29F1FB2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84669-3AC4-FB60-591A-BFB9BD53D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0A36F-1E3B-D210-F959-20855211A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968B2-6092-384D-E9B0-93AA54F0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BFED0-D047-0BCA-B0A9-6E9FCF6DF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0AD9B-8721-8DD3-B3F7-5C71CE766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1190-8331-D9C3-95E8-32C963927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5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EE79D-BFB4-F7B8-1F11-B0F49109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523E5C-8702-AE55-AF3F-8E7468605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0E7DC-4286-29D7-5415-28F743038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08C9B-EA3D-724F-1E1A-08CEE3CB1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3CA76-EC0D-185D-CF99-95E1B8FE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8D6DA-8B98-1243-0FDE-EF07F9424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083FB-C6D0-73C5-2880-0D6FF695A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F376-839A-31A6-21EF-C2878DFBD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B8FB8-9335-93F9-AB16-46BFC6CDC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50E1D-811F-E473-D5FD-71A6D8213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D57DF-30C1-C2FF-CBCA-C8C4B6C72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2E4B6-9B79-A512-F6F9-06288B6D4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EE576-41DB-0F2D-D75B-261767C3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A0360E-DC1B-F95D-1156-6800121E70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E6608-7E6A-B93E-CD73-E54315F62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0E80-897F-6AAA-EE33-1C59B31C5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66BF-27F8-FA57-64E2-2A33B1FC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A10A-B632-F0A7-7F9E-EE7EAC9D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AC34-DAC5-86F0-097F-730B730AB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6C4C1-DF31-AA32-7806-4C416806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5D96B-A86A-75E4-239F-AFA853A2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5CD6C-51EE-9674-7EF8-CA47819E5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59261-DFBF-A149-7E9E-963203993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A8AE7-FFB3-01B6-0508-F1AD5B5E5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CF3F2-5336-9C3B-A942-DCD3FC7AF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F61CA-AD71-8B01-05AE-5680C1041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89229-D66F-A92B-5FF0-491F5FF8F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20C89-8D79-A6F9-5C78-ACBACC6B8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6A5A9-D1D3-1178-F848-60BF0B44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AD93C-8EAD-DECB-D843-5B727488C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FB00A-4A9D-7F29-B595-3AB012093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12BF7-42E9-6111-B88B-994FE277B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D684F-F9BA-FA87-4EE4-F2192079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DB341-869D-A4BA-000F-CBEE1F3D9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6B1660-A178-3158-4727-E01C1AB3F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3782-40C5-1DC4-55EC-A134D17F0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4384-227F-CD5B-639E-02565B36F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E3E86-25A1-673B-89AD-15E7B00CB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4A5DB-E319-7311-DD8E-AED250C51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9F4DC-B4AF-DC10-9893-E7C0F62C7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2CA5E-50DE-9BBD-6CCB-1CE4CB85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DBEBF-2BE0-18ED-DDD5-AA535318D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4CFF3-16C7-23E7-EFA5-5850A9B40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BB46A-3678-BF51-87C4-873C7CEBF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hands&#10;&#10;AI-generated content may be incorrect.">
            <a:extLst>
              <a:ext uri="{FF2B5EF4-FFF2-40B4-BE49-F238E27FC236}">
                <a16:creationId xmlns:a16="http://schemas.microsoft.com/office/drawing/2014/main" id="{6622C8AA-F120-3155-7BB9-B840D85A9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5BDB-19CD-3A89-CDF9-8F6DE5C2A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8E6198A1-636A-5723-EE18-B277CF22E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30633-7E41-94FF-8D18-929008791C3C}"/>
              </a:ext>
            </a:extLst>
          </p:cNvPr>
          <p:cNvSpPr txBox="1"/>
          <p:nvPr/>
        </p:nvSpPr>
        <p:spPr>
          <a:xfrm>
            <a:off x="651776" y="2330951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John 4:48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Then Jesus said to him, "Unless you people see signs and wonders, you will by no means believe." 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C81B-E733-F63A-163A-9A26691F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0D7498E4-25E1-3456-90D9-38DA53DE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EB2A3-FA21-6E81-6F8F-85F44461C66F}"/>
              </a:ext>
            </a:extLst>
          </p:cNvPr>
          <p:cNvSpPr txBox="1"/>
          <p:nvPr/>
        </p:nvSpPr>
        <p:spPr>
          <a:xfrm>
            <a:off x="626724" y="889843"/>
            <a:ext cx="61874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12:38,39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(see also Matthew 16:1-4)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38 Then some of the scribes and Pharisees answered, saying, "Teacher, we want to see a sign from You."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39 But He answered and said to them, "An evil and adulterous generation seeks after a sign, and no sign will be given to it except the sign of the prophet Jonah. </a:t>
            </a:r>
          </a:p>
        </p:txBody>
      </p:sp>
    </p:spTree>
    <p:extLst>
      <p:ext uri="{BB962C8B-B14F-4D97-AF65-F5344CB8AC3E}">
        <p14:creationId xmlns:p14="http://schemas.microsoft.com/office/powerpoint/2010/main" val="227832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5CB8D-D223-5196-25A9-6E743589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E2C555E2-8FC0-B57D-48FE-5A30688BBD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DCF636-2347-B6F2-1F17-7C331F0897F1}"/>
              </a:ext>
            </a:extLst>
          </p:cNvPr>
          <p:cNvSpPr txBox="1"/>
          <p:nvPr/>
        </p:nvSpPr>
        <p:spPr>
          <a:xfrm>
            <a:off x="614200" y="1388441"/>
            <a:ext cx="60747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When people came to Jesus asking for a miracle for Jesus to “prove Himself,” Jesus pointed to His death and resurrection. For those who came to Jesus in faith, asking for a miracle to meet their need, He worked a miracle!</a:t>
            </a:r>
          </a:p>
        </p:txBody>
      </p:sp>
    </p:spTree>
    <p:extLst>
      <p:ext uri="{BB962C8B-B14F-4D97-AF65-F5344CB8AC3E}">
        <p14:creationId xmlns:p14="http://schemas.microsoft.com/office/powerpoint/2010/main" val="249329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49D5A-268E-1453-48A7-D2ED9D63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3A8BD5A0-EF55-DCBF-531C-37A9695A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A35436-4EA8-8FAA-B13E-403FA7559F30}"/>
              </a:ext>
            </a:extLst>
          </p:cNvPr>
          <p:cNvSpPr txBox="1"/>
          <p:nvPr/>
        </p:nvSpPr>
        <p:spPr>
          <a:xfrm>
            <a:off x="751987" y="2746449"/>
            <a:ext cx="55235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WHY DO WE NOT EXPECT MIRACLES?</a:t>
            </a:r>
          </a:p>
        </p:txBody>
      </p:sp>
    </p:spTree>
    <p:extLst>
      <p:ext uri="{BB962C8B-B14F-4D97-AF65-F5344CB8AC3E}">
        <p14:creationId xmlns:p14="http://schemas.microsoft.com/office/powerpoint/2010/main" val="205789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C78C6-607B-E291-7468-005F2B1A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7817FAE2-16B0-0164-B1C9-1D7D7E69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D3B87-AF9B-492D-3671-109AA03675C1}"/>
              </a:ext>
            </a:extLst>
          </p:cNvPr>
          <p:cNvSpPr txBox="1"/>
          <p:nvPr/>
        </p:nvSpPr>
        <p:spPr>
          <a:xfrm>
            <a:off x="614198" y="1803939"/>
            <a:ext cx="6187435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Mark 9:23,24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23 Jesus said to him, "If you can believe, all things are possible to him who believes."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24 Immediately the father of the child cried out and said with tears, "Lord, I believe; help my unbelief!" </a:t>
            </a:r>
          </a:p>
        </p:txBody>
      </p:sp>
    </p:spTree>
    <p:extLst>
      <p:ext uri="{BB962C8B-B14F-4D97-AF65-F5344CB8AC3E}">
        <p14:creationId xmlns:p14="http://schemas.microsoft.com/office/powerpoint/2010/main" val="270990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15B57-73D7-B062-D5EF-402DC3ADA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15645E1C-D25B-FDE0-BF88-EBA7A7A9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05A702-BB2F-C316-68DE-765DD2080BFF}"/>
              </a:ext>
            </a:extLst>
          </p:cNvPr>
          <p:cNvSpPr txBox="1"/>
          <p:nvPr/>
        </p:nvSpPr>
        <p:spPr>
          <a:xfrm>
            <a:off x="626726" y="2784027"/>
            <a:ext cx="59494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INCREASE YOUR EXPECTATION FOR YOUR MIRACLE!</a:t>
            </a:r>
          </a:p>
        </p:txBody>
      </p:sp>
    </p:spTree>
    <p:extLst>
      <p:ext uri="{BB962C8B-B14F-4D97-AF65-F5344CB8AC3E}">
        <p14:creationId xmlns:p14="http://schemas.microsoft.com/office/powerpoint/2010/main" val="366762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5BF4D-0FAB-6B7D-9FB1-C46CDC3A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5FEE3E5D-CBB6-7E48-993E-8838FC79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C48389-6093-2F64-B896-FF5D77256BA8}"/>
              </a:ext>
            </a:extLst>
          </p:cNvPr>
          <p:cNvSpPr txBox="1"/>
          <p:nvPr/>
        </p:nvSpPr>
        <p:spPr>
          <a:xfrm>
            <a:off x="614200" y="2634936"/>
            <a:ext cx="594943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BASE YOUR EXPECTATION ON WHO GOD IS AND WHAT HE HAS PROMISED.</a:t>
            </a:r>
          </a:p>
        </p:txBody>
      </p:sp>
    </p:spTree>
    <p:extLst>
      <p:ext uri="{BB962C8B-B14F-4D97-AF65-F5344CB8AC3E}">
        <p14:creationId xmlns:p14="http://schemas.microsoft.com/office/powerpoint/2010/main" val="411430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2FE9A-51E5-798B-294B-5C155D366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C3978E7C-01A0-1380-BCA1-C443F597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91B974-788D-88DA-D64A-31EA5DCC7703}"/>
              </a:ext>
            </a:extLst>
          </p:cNvPr>
          <p:cNvSpPr txBox="1"/>
          <p:nvPr/>
        </p:nvSpPr>
        <p:spPr>
          <a:xfrm>
            <a:off x="601674" y="3022022"/>
            <a:ext cx="59494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EXPECT YOUR MIRACLE!</a:t>
            </a:r>
          </a:p>
        </p:txBody>
      </p:sp>
    </p:spTree>
    <p:extLst>
      <p:ext uri="{BB962C8B-B14F-4D97-AF65-F5344CB8AC3E}">
        <p14:creationId xmlns:p14="http://schemas.microsoft.com/office/powerpoint/2010/main" val="128667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E06E9736-37ED-4DF3-D587-E542CF18C5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F94BB0-926D-C8E3-1172-C2BCDCC31E6B}"/>
              </a:ext>
            </a:extLst>
          </p:cNvPr>
          <p:cNvSpPr txBox="1"/>
          <p:nvPr/>
        </p:nvSpPr>
        <p:spPr>
          <a:xfrm>
            <a:off x="764513" y="2946865"/>
            <a:ext cx="55235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FAITH IS EXPECTATION!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D068B-1C30-E977-F6AC-C613A6EC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E24ACC9B-8F01-FF93-4CDD-0B0B09F9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85161-D3C4-254F-DF55-4601E8004669}"/>
              </a:ext>
            </a:extLst>
          </p:cNvPr>
          <p:cNvSpPr txBox="1"/>
          <p:nvPr/>
        </p:nvSpPr>
        <p:spPr>
          <a:xfrm>
            <a:off x="651776" y="2330951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Hebrews 11:1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Now faith is the substance of things hoped for, the evidence of things not seen. 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6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B08B-F931-E2E9-BF36-0A70631BC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0F072DD7-DD85-3A7F-DA68-682C2F7E3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71BCE5-B6A9-A5F8-33EC-DCE619DECB42}"/>
              </a:ext>
            </a:extLst>
          </p:cNvPr>
          <p:cNvSpPr txBox="1"/>
          <p:nvPr/>
        </p:nvSpPr>
        <p:spPr>
          <a:xfrm>
            <a:off x="739461" y="2721397"/>
            <a:ext cx="55235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GREAT FAITH HAS GREAT EXPECTATION!</a:t>
            </a:r>
          </a:p>
        </p:txBody>
      </p:sp>
    </p:spTree>
    <p:extLst>
      <p:ext uri="{BB962C8B-B14F-4D97-AF65-F5344CB8AC3E}">
        <p14:creationId xmlns:p14="http://schemas.microsoft.com/office/powerpoint/2010/main" val="112610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67BED-FC74-848C-829B-1E58CF03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8F99423F-0390-75DC-719F-2A607256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FA979-0EB5-FBEC-BF87-39ECEC59E6FF}"/>
              </a:ext>
            </a:extLst>
          </p:cNvPr>
          <p:cNvSpPr txBox="1"/>
          <p:nvPr/>
        </p:nvSpPr>
        <p:spPr>
          <a:xfrm>
            <a:off x="764513" y="2838069"/>
            <a:ext cx="55235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Roman Centurion</a:t>
            </a:r>
          </a:p>
        </p:txBody>
      </p:sp>
    </p:spTree>
    <p:extLst>
      <p:ext uri="{BB962C8B-B14F-4D97-AF65-F5344CB8AC3E}">
        <p14:creationId xmlns:p14="http://schemas.microsoft.com/office/powerpoint/2010/main" val="101197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EC8FA-118F-435E-4C44-0DFA9012B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obe&#10;&#10;AI-generated content may be incorrect.">
            <a:extLst>
              <a:ext uri="{FF2B5EF4-FFF2-40B4-BE49-F238E27FC236}">
                <a16:creationId xmlns:a16="http://schemas.microsoft.com/office/drawing/2014/main" id="{F61B5E8C-B3FB-99F3-D82E-79E2DDDA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B43BA-2C1F-3651-6E7D-C6F20D6400BF}"/>
              </a:ext>
            </a:extLst>
          </p:cNvPr>
          <p:cNvSpPr txBox="1"/>
          <p:nvPr/>
        </p:nvSpPr>
        <p:spPr>
          <a:xfrm>
            <a:off x="576620" y="917543"/>
            <a:ext cx="6187435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8:8,10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The centurion answered and said, "Lord, I am not worthy that You should come under my roof. But only speak a word, and my servant will be healed.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10 When Jesus heard it, He marveled, and said to those who followed, "Assuredly, I say to you, I have not found such great faith, not even in Israel! </a:t>
            </a:r>
          </a:p>
        </p:txBody>
      </p:sp>
    </p:spTree>
    <p:extLst>
      <p:ext uri="{BB962C8B-B14F-4D97-AF65-F5344CB8AC3E}">
        <p14:creationId xmlns:p14="http://schemas.microsoft.com/office/powerpoint/2010/main" val="48858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45874-3C87-A3D2-E10D-82A4BBB63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itting on a wall&#10;&#10;AI-generated content may be incorrect.">
            <a:extLst>
              <a:ext uri="{FF2B5EF4-FFF2-40B4-BE49-F238E27FC236}">
                <a16:creationId xmlns:a16="http://schemas.microsoft.com/office/drawing/2014/main" id="{B0E2E6BF-F553-F593-5D29-5FA4396E2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0211C-6A14-9A60-0722-ACE50EE75FDB}"/>
              </a:ext>
            </a:extLst>
          </p:cNvPr>
          <p:cNvSpPr txBox="1"/>
          <p:nvPr/>
        </p:nvSpPr>
        <p:spPr>
          <a:xfrm>
            <a:off x="764513" y="2838069"/>
            <a:ext cx="55235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Canaanite Woman</a:t>
            </a:r>
          </a:p>
        </p:txBody>
      </p:sp>
    </p:spTree>
    <p:extLst>
      <p:ext uri="{BB962C8B-B14F-4D97-AF65-F5344CB8AC3E}">
        <p14:creationId xmlns:p14="http://schemas.microsoft.com/office/powerpoint/2010/main" val="415692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07DCB-37D3-B35F-0A5B-4C8E394F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wall&#10;&#10;AI-generated content may be incorrect.">
            <a:extLst>
              <a:ext uri="{FF2B5EF4-FFF2-40B4-BE49-F238E27FC236}">
                <a16:creationId xmlns:a16="http://schemas.microsoft.com/office/drawing/2014/main" id="{586D4024-3D8F-C7BE-E285-5CCDAC41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CCD5ED-7CE4-C153-D0B2-09E7709600F8}"/>
              </a:ext>
            </a:extLst>
          </p:cNvPr>
          <p:cNvSpPr txBox="1"/>
          <p:nvPr/>
        </p:nvSpPr>
        <p:spPr>
          <a:xfrm>
            <a:off x="551568" y="2025539"/>
            <a:ext cx="618743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Matthew 15:28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Then Jesus answered and said to her, "O woman, great is your faith! Let it be to you as you desire." And her daughter was healed from that very hour. </a:t>
            </a:r>
          </a:p>
        </p:txBody>
      </p:sp>
    </p:spTree>
    <p:extLst>
      <p:ext uri="{BB962C8B-B14F-4D97-AF65-F5344CB8AC3E}">
        <p14:creationId xmlns:p14="http://schemas.microsoft.com/office/powerpoint/2010/main" val="18439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F8272-221B-1D3C-42AF-B056A59CE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hands reaching for each other&#10;&#10;AI-generated content may be incorrect.">
            <a:extLst>
              <a:ext uri="{FF2B5EF4-FFF2-40B4-BE49-F238E27FC236}">
                <a16:creationId xmlns:a16="http://schemas.microsoft.com/office/drawing/2014/main" id="{B9DCAC1C-4A3A-1FB6-952A-B77165B0C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C617C5-AFC3-F6AE-5D97-67C1D3AFE7B5}"/>
              </a:ext>
            </a:extLst>
          </p:cNvPr>
          <p:cNvSpPr txBox="1"/>
          <p:nvPr/>
        </p:nvSpPr>
        <p:spPr>
          <a:xfrm>
            <a:off x="751987" y="2533506"/>
            <a:ext cx="552355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IS IT WRONG TO EXPECT MIRACLES, SIGNS AND WONDERS?</a:t>
            </a:r>
          </a:p>
        </p:txBody>
      </p:sp>
    </p:spTree>
    <p:extLst>
      <p:ext uri="{BB962C8B-B14F-4D97-AF65-F5344CB8AC3E}">
        <p14:creationId xmlns:p14="http://schemas.microsoft.com/office/powerpoint/2010/main" val="397224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17029</TotalTime>
  <Words>392</Words>
  <Application>Microsoft Macintosh PowerPoint</Application>
  <PresentationFormat>Widescreen</PresentationFormat>
  <Paragraphs>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3310</cp:revision>
  <dcterms:created xsi:type="dcterms:W3CDTF">2022-04-28T10:27:37Z</dcterms:created>
  <dcterms:modified xsi:type="dcterms:W3CDTF">2026-03-27T05:17:35Z</dcterms:modified>
</cp:coreProperties>
</file>