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47" r:id="rId2"/>
    <p:sldId id="369" r:id="rId3"/>
    <p:sldId id="403" r:id="rId4"/>
    <p:sldId id="404" r:id="rId5"/>
    <p:sldId id="405" r:id="rId6"/>
    <p:sldId id="406" r:id="rId7"/>
    <p:sldId id="407" r:id="rId8"/>
    <p:sldId id="408" r:id="rId9"/>
    <p:sldId id="409" r:id="rId10"/>
    <p:sldId id="410" r:id="rId11"/>
    <p:sldId id="411" r:id="rId12"/>
    <p:sldId id="412" r:id="rId13"/>
    <p:sldId id="413" r:id="rId14"/>
    <p:sldId id="414" r:id="rId15"/>
    <p:sldId id="415" r:id="rId16"/>
    <p:sldId id="416" r:id="rId17"/>
    <p:sldId id="417" r:id="rId18"/>
    <p:sldId id="418" r:id="rId19"/>
    <p:sldId id="419" r:id="rId20"/>
    <p:sldId id="420" r:id="rId21"/>
    <p:sldId id="42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BCBA8"/>
    <a:srgbClr val="ABB1E0"/>
    <a:srgbClr val="1A4450"/>
    <a:srgbClr val="1E4D5B"/>
    <a:srgbClr val="43001C"/>
    <a:srgbClr val="2A0C0E"/>
    <a:srgbClr val="002537"/>
    <a:srgbClr val="0C4F23"/>
    <a:srgbClr val="440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36" autoAdjust="0"/>
    <p:restoredTop sz="94658"/>
  </p:normalViewPr>
  <p:slideViewPr>
    <p:cSldViewPr snapToGrid="0">
      <p:cViewPr varScale="1">
        <p:scale>
          <a:sx n="105" d="100"/>
          <a:sy n="105" d="100"/>
        </p:scale>
        <p:origin x="11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D69B5-E336-43FF-BBF2-649EBACD9D22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1EEC1-8735-497A-8DAB-B270CF6E1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4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8E0EB-D6DD-39A1-9B61-89A5745DB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EDA02E-8F1E-B9E7-0EF4-07A5C78E8B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32FC52-C4B1-D6E2-AC64-CA73A6CAFF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EF805-58AC-F23B-6104-651B0B3AB4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89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B91109-7C4E-961D-0DD4-88B0651AA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4D75C6-F20B-CA5D-DA09-911F7230AA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432443-DDEB-0182-63AC-588A3772EC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778CF8-569C-16A8-CB28-67DFBE4D5E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043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91F4A-8BC7-50C5-DB00-44A3580D7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A8369D-5F1F-EC63-2067-52A8830358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006810-16E1-DE5F-A50B-55310CF1FD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7A9064-378A-54A9-6DC4-FE4A3401EB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1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3125D-B340-8A46-BB6D-FD5BB314D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12AA96-DCAC-0985-A158-03C5400611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AD2579-1C03-A4C1-4B8C-A1CA93C000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408DF8-F691-E396-29CD-3759EF45AE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176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776BE-C5A4-5A0F-EE50-2E729AF42C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1641A7-6744-3A05-1459-809F408106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B9A316-6644-457D-69E6-A16BBC2A9D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AE0454-0FCB-FCDB-2185-E02EAADF66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732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C7EC3-2436-C9C5-D776-7CC01DF35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953074-8645-E8A2-DB26-AFF7A0557F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2FF89C-84F9-7DCF-AFDF-731A6744DE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376860-C4C1-D506-B783-72A0B15AC5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0173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A3D80-ACC9-43F7-1873-F287467E5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4FACBC-F114-88F0-1117-CEC6A9E08C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F79BFC-C2C3-096F-5788-35D2387AB1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D589CD-24C9-9126-4D8D-1EA6C4E4C3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94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B5ADBF-E436-4BCB-237E-F0B841CF9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19C1B3-C90A-8649-78FA-BB62DA3443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9D120D-AFE7-BD19-857D-B775C3FC98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8C24D3-1A57-49CF-66C0-C97FB57C5E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483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2E7CB-1397-C747-AADA-20CA87ADC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C7273B-386A-2232-0982-D1AFB2E90B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2AA9E4-525E-CCCF-4CD9-966BAB9F05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3C8A95-80E0-514A-EB8F-5BAA2D7A34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686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C40EF-0C25-82E0-FBBA-CAA04183DB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55F027-A483-ECF3-45AD-4C3EA9E30D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828149-9175-EB63-F2A7-17492B1DC6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D61678-30B7-47FA-99A5-5DB5CEBBD2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687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99279C-8241-13B3-2002-DEB5C7C7D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C0F23E-0801-D4B5-15AF-400C2E19A8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ABA567-A2DE-74BD-5383-E8EFE2D7ED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C06D0A-67B1-7174-FCE0-C1D5652D43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52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8E3B8-CB0F-9A5E-3072-E871408C8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0510A6-A6BB-1C99-4726-EDC710D518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F027C7-2DE6-16FA-3FC6-75344859FF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996307-C220-9631-A14D-AEA60D87AF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074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400919-C97C-4A38-0E2D-7ADDDB390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D0F485-1B3E-AAD5-0856-D9910A5DE9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1C3930-C0B2-6E63-22E8-A75986580E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4484E9-78C4-918A-94B3-1D224EA484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7437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9E676-1B23-2076-33E1-9714585EC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4840BD-9E02-F705-125E-845EA1FA39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A38EC7-FA00-FF64-6468-73A48EC3BF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1B9D60-F415-D402-3897-794FE93232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29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966BF-27F8-FA57-64E2-2A33B1FCF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6DA10A-B632-F0A7-7F9E-EE7EAC9D48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7DAC34-DAC5-86F0-097F-730B730AB7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86C4C1-DF31-AA32-7806-4C4168065A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45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8466B1-5CFB-35C3-4645-6C0B66E5A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984A02-A320-CFB8-D65F-630106D7CA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8A1720-7343-F1D1-36BE-1E0FFAE108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9EBF9B-4149-454E-7FD3-15A8FEE364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73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57CE4-4AE9-1F5A-EDD3-CF7004D38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3288FA-2FD3-1C85-8B64-47A47E2324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7ABC81-F0AE-4B36-50F6-DE986EBB1D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3106B6-AF9E-F970-63A4-7C6704931F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31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BBE81-F04A-24A6-3E38-CEAC30601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586ACB-A889-D390-E713-91980DA686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B77AA5-8436-4C16-435D-41387E8595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3256C9-9690-260E-F4F0-DB2934D370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566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EE950-26BA-75D6-5095-5A3526265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BACC34-EE0B-34EC-8B81-BE9F6F507D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15374A-9A9A-2120-0CBC-34C032A571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F26E1B-984C-EDF6-89F6-97C32572C2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58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BDC2D-03A7-6A83-6CF1-4C4AF9426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3B93FE-F790-4379-988B-2597B0812D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01FC7E-5DBA-68C5-28F2-8B9857C429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86E0B-354D-A660-0AF9-9FDAF96BB1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88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C164DD-866C-D4E2-65FF-F5796D92E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AD47FB-C89E-4C04-2FBA-7BF486E712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4B1E84-008F-78A2-68EC-013FE19A80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B21F87-696A-BE50-485F-40ABA306D4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51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FF713-628E-464B-8E51-5C16ACE0F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743EF-3C0E-4DDE-BB0D-18303CED4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59809-8A02-4984-9F86-8070ABF2F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28DE8-2DE2-45EC-AD94-878E3A916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C3B14-A904-42B3-97C6-91660F2D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4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B3C0-F47E-4516-9192-04B604CC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29A56-2514-4D1B-934D-FB3D49B5C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39ECF-4486-4062-880E-60CC94E3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515B4-9943-4A5B-AF0D-295772451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28076-29F0-423D-B145-9B85D7B3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FE417-7C0C-4092-BE71-C8F1AEC4B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DCFEE1-A434-4935-9F7A-2DFEB0AF6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488BA-3A77-43B4-A3C7-515F58EA7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8E1CF-B958-4466-B9AE-D3535782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0F948-441F-469E-BE1D-1DE7B0F9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7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AEDD-EAB1-45CF-96DB-68A36015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2491E-CC08-43BF-A945-15D3E1E1F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8F51-0A55-4B74-9652-9FE2B54B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07C44-3516-41E6-9077-8F0386C6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C07C1-36FF-4274-A1F8-D88934EB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5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1F316-5B1A-443D-9365-C36C8179D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A13C4-3DF3-4525-86C4-47477E4EA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C1CFB-3B86-487E-A228-5ABF5E69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7B9A7-55A8-4706-908C-ECAED49C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88BA2-4366-4B9C-BD25-EA392372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6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D9697-31BF-44CE-A6F5-1D3C9254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5A96C-0E9B-4308-807B-B978C5696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A10E7-69CB-4AC4-8D62-160D788E8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E455A-282E-4D38-BC11-CBF3FD1BB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CAFCE-598B-4A81-956C-7C78A3A36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5314E-F4EE-40F4-A749-C2853051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6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DF20-2C2F-483A-BC1C-4FC1F0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8E327-39D7-4611-9B7E-9B7B4981C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5B367-1539-48A3-B668-3F21AC25B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DEA46-3E29-41B9-BF8A-0D1A4959F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11D7CF-57B2-4CF4-ABD2-87D07F8A5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F5E7B8-19DD-4A55-81A9-2D56B2405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355A37-1CC0-49DA-B8AF-7BB15E31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DA2146-EAA2-4A85-BD52-8C9694C28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8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27871-DDCE-4969-8C87-FCF64B27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65F71-CC1C-4531-B2A4-5566F8C7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CBA1D-D766-4510-B7A9-B7789B5C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0E832-F209-4EB4-92C2-27854BDB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4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AA2583-F1C2-49EF-9EA3-1358454C8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CA3847-906B-446D-B0E0-34239134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2FFC2-FA1D-4FE2-8A0D-E43BB3C5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6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21ED-A3BD-43E1-B701-187BAFB53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DD20B-741D-474E-8130-5403C47A1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3B465-D714-4237-9DBF-06C501B28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66BB8-EF69-4CB9-87D8-3BE65741B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C8D68-DDEC-44F8-B31B-8A4478D0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F3822-FB29-434B-B198-FE4B120F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8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D79E-C070-42CC-805C-993C16977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905739-6D5A-4777-B58D-5E87F7090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D3B37-8532-4AFF-8C8B-6E971258F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003B4-95E5-4CFA-B039-74F205407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4BB70-F8A1-41E1-9CAA-EC62D373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7529D-55F2-435B-9302-D9A1AA11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7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10197D-BAB4-4F7A-B28D-C0FA2739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08EE8-7BC3-48D4-A38B-AB5FE3FAA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1FB71-4AE5-4112-AEA3-3EC8D3B3C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7264C-6AD2-4681-A800-FAD0AF653D81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8847C-6665-4002-9A55-08E243D8A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B88D4-A969-4584-A720-A32A42E1B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8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67CF0F-7649-398C-FEAA-6111AC0FE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1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62E57D2F-9472-1B89-A887-2CA286A208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74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13DDDD-1457-D476-7DBB-DB21ED56D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4F5C3954-37E8-608C-9609-514B5E97A32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A0B49A-614C-8600-7F66-535ED5EC7D8B}"/>
              </a:ext>
            </a:extLst>
          </p:cNvPr>
          <p:cNvSpPr txBox="1"/>
          <p:nvPr/>
        </p:nvSpPr>
        <p:spPr>
          <a:xfrm>
            <a:off x="626724" y="2468737"/>
            <a:ext cx="6488059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Proverbs 12:15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The way of a fool is right in his own eyes, But he who heeds counsel is wise.</a:t>
            </a:r>
            <a:endParaRPr lang="en-I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395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B7C9A7-C1C2-3EC7-4D74-B19889636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62D1020C-57A8-E7A6-C49D-E63EC31A7E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4F2561-21BF-B2D9-5016-193EBCB89F85}"/>
              </a:ext>
            </a:extLst>
          </p:cNvPr>
          <p:cNvSpPr txBox="1"/>
          <p:nvPr/>
        </p:nvSpPr>
        <p:spPr>
          <a:xfrm>
            <a:off x="764513" y="2946865"/>
            <a:ext cx="552355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GIVING COUNSEL</a:t>
            </a:r>
          </a:p>
        </p:txBody>
      </p:sp>
    </p:spTree>
    <p:extLst>
      <p:ext uri="{BB962C8B-B14F-4D97-AF65-F5344CB8AC3E}">
        <p14:creationId xmlns:p14="http://schemas.microsoft.com/office/powerpoint/2010/main" val="4049940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73F1C2-9F8A-186D-46AC-C7E2A6980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7FF2BAC4-70DE-977B-3297-DFB3B9AFAF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218585-A467-9096-DE7A-F8B65F3DB575}"/>
              </a:ext>
            </a:extLst>
          </p:cNvPr>
          <p:cNvSpPr txBox="1"/>
          <p:nvPr/>
        </p:nvSpPr>
        <p:spPr>
          <a:xfrm>
            <a:off x="626724" y="2468737"/>
            <a:ext cx="6488059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Proverbs 12:20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Deceit is in the heart of those who devise evil, But counselors of peace have joy.</a:t>
            </a:r>
            <a:endParaRPr lang="en-I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74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F5BD6-42CC-2841-4809-BA3F20C8E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30AD5212-EE20-6AFF-A20B-2CF625A9F9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A47C05-A5BE-6091-94CA-1AA29C859526}"/>
              </a:ext>
            </a:extLst>
          </p:cNvPr>
          <p:cNvSpPr txBox="1"/>
          <p:nvPr/>
        </p:nvSpPr>
        <p:spPr>
          <a:xfrm>
            <a:off x="751987" y="2884235"/>
            <a:ext cx="552355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BIBLICAL APPROACH TO COUNSELING</a:t>
            </a:r>
          </a:p>
        </p:txBody>
      </p:sp>
    </p:spTree>
    <p:extLst>
      <p:ext uri="{BB962C8B-B14F-4D97-AF65-F5344CB8AC3E}">
        <p14:creationId xmlns:p14="http://schemas.microsoft.com/office/powerpoint/2010/main" val="1143228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33A902-E683-96CF-8973-5491D183E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BA08D8A3-185D-72FD-6DE5-21F344676B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CF8621-11C5-59D3-CCBD-27E06C3EB29E}"/>
              </a:ext>
            </a:extLst>
          </p:cNvPr>
          <p:cNvSpPr txBox="1"/>
          <p:nvPr/>
        </p:nvSpPr>
        <p:spPr>
          <a:xfrm>
            <a:off x="639250" y="2293372"/>
            <a:ext cx="6938997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Proverbs 20:5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Counsel in the heart of man is like deep water, But a man of understanding will draw it out.</a:t>
            </a:r>
            <a:endParaRPr lang="en-I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756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8051C-7567-031C-2D76-6889D7815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73DA21EE-1508-4715-C377-7674E8ECE4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D793BD-0A4D-C295-ECC1-C1AA6E4BD32C}"/>
              </a:ext>
            </a:extLst>
          </p:cNvPr>
          <p:cNvSpPr txBox="1"/>
          <p:nvPr/>
        </p:nvSpPr>
        <p:spPr>
          <a:xfrm>
            <a:off x="626726" y="2945643"/>
            <a:ext cx="663836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THE COUNSEL OF A TRUE FRIEND</a:t>
            </a:r>
          </a:p>
        </p:txBody>
      </p:sp>
    </p:spTree>
    <p:extLst>
      <p:ext uri="{BB962C8B-B14F-4D97-AF65-F5344CB8AC3E}">
        <p14:creationId xmlns:p14="http://schemas.microsoft.com/office/powerpoint/2010/main" val="3085999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D5FE67-2C22-5648-DCE0-125DBACDBA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4CEADEFE-948B-014F-607C-C06B8491D7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07D482-CCEC-9D84-7638-E02165C2D083}"/>
              </a:ext>
            </a:extLst>
          </p:cNvPr>
          <p:cNvSpPr txBox="1"/>
          <p:nvPr/>
        </p:nvSpPr>
        <p:spPr>
          <a:xfrm>
            <a:off x="614198" y="2268320"/>
            <a:ext cx="6488059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Proverbs 27:9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Ointment and perfume delight the heart, And the sweetness of a man's friend gives delight by hearty counsel.</a:t>
            </a:r>
            <a:endParaRPr lang="en-I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116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AEE14-5BAC-7489-B674-2BDF68D6D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931073E1-B1B1-4DFD-C28F-7764761F20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A1013B-EEDF-1749-96F7-2C5FA631C16D}"/>
              </a:ext>
            </a:extLst>
          </p:cNvPr>
          <p:cNvSpPr txBox="1"/>
          <p:nvPr/>
        </p:nvSpPr>
        <p:spPr>
          <a:xfrm>
            <a:off x="651778" y="2958169"/>
            <a:ext cx="663836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COUNSEL TO AVOID</a:t>
            </a:r>
          </a:p>
        </p:txBody>
      </p:sp>
    </p:spTree>
    <p:extLst>
      <p:ext uri="{BB962C8B-B14F-4D97-AF65-F5344CB8AC3E}">
        <p14:creationId xmlns:p14="http://schemas.microsoft.com/office/powerpoint/2010/main" val="3814428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2DE07-C47A-2653-FBF7-4A26BA0A6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4AA97037-26B9-F1F8-40C1-8342FF5F0F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9A0F8F-EEDB-87EB-A40C-63E3318E3597}"/>
              </a:ext>
            </a:extLst>
          </p:cNvPr>
          <p:cNvSpPr txBox="1"/>
          <p:nvPr/>
        </p:nvSpPr>
        <p:spPr>
          <a:xfrm>
            <a:off x="614198" y="2268320"/>
            <a:ext cx="6488059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Proverbs 12:5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The thoughts of the righteous are right, But the counsels of the wicked are deceitful.</a:t>
            </a:r>
            <a:endParaRPr lang="en-I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685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1AB79-DE02-4A76-FA7E-83004ACC3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862FA35C-5A0F-5739-DDCA-C9C0562F59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6D1E35-2673-6DA8-CC04-0D619EA0075A}"/>
              </a:ext>
            </a:extLst>
          </p:cNvPr>
          <p:cNvSpPr txBox="1"/>
          <p:nvPr/>
        </p:nvSpPr>
        <p:spPr>
          <a:xfrm>
            <a:off x="651778" y="2958169"/>
            <a:ext cx="663836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GOD'S COUNSEL</a:t>
            </a:r>
          </a:p>
        </p:txBody>
      </p:sp>
    </p:spTree>
    <p:extLst>
      <p:ext uri="{BB962C8B-B14F-4D97-AF65-F5344CB8AC3E}">
        <p14:creationId xmlns:p14="http://schemas.microsoft.com/office/powerpoint/2010/main" val="2563720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2A7F6C-4D73-566F-DC55-02F791399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5F7D9B31-4A6C-DDBD-595F-533A29A5F4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5AA139-6492-247A-6536-0D7F03784858}"/>
              </a:ext>
            </a:extLst>
          </p:cNvPr>
          <p:cNvSpPr txBox="1"/>
          <p:nvPr/>
        </p:nvSpPr>
        <p:spPr>
          <a:xfrm>
            <a:off x="739461" y="2884235"/>
            <a:ext cx="5523554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IMPORTANCE OF GODLY COUNSEL</a:t>
            </a:r>
          </a:p>
        </p:txBody>
      </p:sp>
    </p:spTree>
    <p:extLst>
      <p:ext uri="{BB962C8B-B14F-4D97-AF65-F5344CB8AC3E}">
        <p14:creationId xmlns:p14="http://schemas.microsoft.com/office/powerpoint/2010/main" val="792114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5FB26F-7955-69B8-A55D-596070B79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864D9577-EB12-CAB8-361F-09E67F2530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E3D816-874A-BE22-7281-DCEB5B89AB59}"/>
              </a:ext>
            </a:extLst>
          </p:cNvPr>
          <p:cNvSpPr txBox="1"/>
          <p:nvPr/>
        </p:nvSpPr>
        <p:spPr>
          <a:xfrm>
            <a:off x="614198" y="2268320"/>
            <a:ext cx="6488059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Proverbs 3:32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For the perverse person is an abomination to the LORD, But His secret counsel is with the upright.</a:t>
            </a:r>
            <a:endParaRPr lang="en-I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935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6BDDBD-BAAA-EC06-66B3-CB374F4D0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FE69251B-F5DA-5590-9F94-DD64308035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B6F962-20A9-C124-BFCF-D6F572E592F1}"/>
              </a:ext>
            </a:extLst>
          </p:cNvPr>
          <p:cNvSpPr txBox="1"/>
          <p:nvPr/>
        </p:nvSpPr>
        <p:spPr>
          <a:xfrm>
            <a:off x="639251" y="2343476"/>
            <a:ext cx="6488059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Proverbs 19:21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There are many plans in a man's heart, Nevertheless the LORD's counsel—that will stand.</a:t>
            </a:r>
            <a:endParaRPr lang="en-I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582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9D068B-1C30-E977-F6AC-C613A6EC7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306D6344-05A3-67D9-A281-843E0D4996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EC4EC7-BA11-C40E-EAEC-DC3EE2EB0C30}"/>
              </a:ext>
            </a:extLst>
          </p:cNvPr>
          <p:cNvSpPr txBox="1"/>
          <p:nvPr/>
        </p:nvSpPr>
        <p:spPr>
          <a:xfrm>
            <a:off x="651776" y="2330951"/>
            <a:ext cx="6187435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Proverbs 11:14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Where there is no counsel, the people fall; But in the multitude of counselors there is safety.</a:t>
            </a:r>
            <a:endParaRPr lang="en-I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266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2ADBB7-9CCA-D957-F8AC-21E9F0A16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B09E2650-82F5-5E4C-BEBD-9ED4A3521C7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EB6476-C488-5A41-18F3-FEB9C00CD4CF}"/>
              </a:ext>
            </a:extLst>
          </p:cNvPr>
          <p:cNvSpPr txBox="1"/>
          <p:nvPr/>
        </p:nvSpPr>
        <p:spPr>
          <a:xfrm>
            <a:off x="651777" y="2268320"/>
            <a:ext cx="5924388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Proverbs 15:22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Without counsel, plans go awry, But in the multitude of counselors they are established.</a:t>
            </a:r>
            <a:endParaRPr lang="en-I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993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807588-75EC-3EEB-1178-23F9DBE8F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EFFD8AA1-8220-3A73-4D84-11D09091A5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2934D6-5EA3-C3DC-EDE4-E2834C4B7601}"/>
              </a:ext>
            </a:extLst>
          </p:cNvPr>
          <p:cNvSpPr txBox="1"/>
          <p:nvPr/>
        </p:nvSpPr>
        <p:spPr>
          <a:xfrm>
            <a:off x="651777" y="2268320"/>
            <a:ext cx="5924388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Proverbs 19:20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Listen to counsel and receive instruction, That you may be wise in your latter days.</a:t>
            </a:r>
            <a:endParaRPr lang="en-I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293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7EF150-3F9E-45CC-5F0E-F0E18F0AC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114F4578-B2F0-92A6-745B-7B249C50946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3271F4-E3DB-361D-7057-1DE88E7AF36E}"/>
              </a:ext>
            </a:extLst>
          </p:cNvPr>
          <p:cNvSpPr txBox="1"/>
          <p:nvPr/>
        </p:nvSpPr>
        <p:spPr>
          <a:xfrm>
            <a:off x="751986" y="2406106"/>
            <a:ext cx="59243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Proverbs 20:18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Plans are established by counsel; By wise counsel wage war.</a:t>
            </a:r>
            <a:endParaRPr lang="en-I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93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487FB-3FBF-B45B-7CFE-47743F581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97179214-4378-CD48-DCE5-B4DAF522088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6082B9-E74D-ACC8-E313-A9E7FD75B9E1}"/>
              </a:ext>
            </a:extLst>
          </p:cNvPr>
          <p:cNvSpPr txBox="1"/>
          <p:nvPr/>
        </p:nvSpPr>
        <p:spPr>
          <a:xfrm>
            <a:off x="639251" y="2143060"/>
            <a:ext cx="5924388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Proverbs 24:6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For by wise counsel you will wage your own war, And in a multitude of counselors there is safety.</a:t>
            </a:r>
            <a:endParaRPr lang="en-I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284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8C6A8-DBE9-0552-2D06-1BA473092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18910A0F-8466-DFCB-9450-0F613B7F05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7DD93E-17B0-B109-9997-6A4F83CB9047}"/>
              </a:ext>
            </a:extLst>
          </p:cNvPr>
          <p:cNvSpPr txBox="1"/>
          <p:nvPr/>
        </p:nvSpPr>
        <p:spPr>
          <a:xfrm>
            <a:off x="764513" y="2946865"/>
            <a:ext cx="552355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RECEIVING COUNSEL</a:t>
            </a:r>
          </a:p>
        </p:txBody>
      </p:sp>
    </p:spTree>
    <p:extLst>
      <p:ext uri="{BB962C8B-B14F-4D97-AF65-F5344CB8AC3E}">
        <p14:creationId xmlns:p14="http://schemas.microsoft.com/office/powerpoint/2010/main" val="3086947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5DCFB-E0DE-9D94-E3CA-58B7DAEB4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EC0AC652-914B-61D0-9004-00B2EB5D02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4D711D-E746-9DAD-5A06-4AC2355CA991}"/>
              </a:ext>
            </a:extLst>
          </p:cNvPr>
          <p:cNvSpPr txBox="1"/>
          <p:nvPr/>
        </p:nvSpPr>
        <p:spPr>
          <a:xfrm>
            <a:off x="626724" y="2318425"/>
            <a:ext cx="6488059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Proverbs 1:5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A wise man will hear and increase learning, And a man of understanding will attain wise counsel,</a:t>
            </a:r>
            <a:endParaRPr lang="en-I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456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16969</TotalTime>
  <Words>310</Words>
  <Application>Microsoft Office PowerPoint</Application>
  <PresentationFormat>Widescreen</PresentationFormat>
  <Paragraphs>54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 Designer</dc:creator>
  <cp:lastModifiedBy>APCWO WEB DEVELOPER</cp:lastModifiedBy>
  <cp:revision>3298</cp:revision>
  <dcterms:created xsi:type="dcterms:W3CDTF">2022-04-28T10:27:37Z</dcterms:created>
  <dcterms:modified xsi:type="dcterms:W3CDTF">2026-03-20T12:14:02Z</dcterms:modified>
</cp:coreProperties>
</file>