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7" r:id="rId2"/>
    <p:sldId id="369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DFC6-3741-852F-65DA-1C6CBCAB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0931B-361B-5757-0A85-1A39150D5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21E4B-66B4-47B2-FF2C-90D920EFF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F9999-3EE4-86F2-C755-9811861C4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399E6-AB1A-CBF0-DC2D-7D828AE7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D64A2-3154-591A-EB24-63D3432E5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D7629-FB51-E8DB-52AB-1917FA9EA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A4761-7BA2-12ED-17FD-28E3CD4E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7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692BB-883C-D459-42F8-35E6C8D9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62E64-AF74-B083-CE8A-CC53759CC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8CC44-4E01-F9F9-7F49-E68A287C6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0715-7632-5F2E-F0A3-C631AB3E6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7A2E0-E95B-D881-7E76-E51BE9BA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CAA42-DFEC-C358-292B-D558F518E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2A7D3-AD41-E827-7677-744BC2B93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CD26-719F-B35D-EF09-FD735E733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9AD3-53BE-8A7F-E344-32CD77A1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955D0-C1FB-B382-A4B6-DCB7719A6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E791B-2978-1EC9-2EB7-FD949CC00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B2E9A-6DFD-7D3E-23E1-27399655A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3B2D-539A-2269-71D6-F886D3A2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0C39E-D1F8-650E-779E-5C62C8466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5AE4C-23E6-62CE-7087-DCBAB7C4E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5C5B4-4A90-39DD-82B3-07263695E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52DA-3EC6-3789-F5D1-E62AD866D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09C95-DB0B-5D81-5BCF-4EF85283E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E8A01-3066-8688-7258-D8FD88C5F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C251-D75D-0BEA-5D1F-0C953959D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9452-DA4F-B675-F0F3-E649ADB5D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87BA3-1207-E6C3-BAF1-44DD90F34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DEE6B-70D6-4921-1B77-F18452AD5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0A427-7429-0A1D-6A4B-D2F048B56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431E-3D6C-C5C4-E33C-171BD7BE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74BB8-0A14-3AF9-7E66-4FC9A2751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F82F3-F17F-0AE2-5627-A46583E79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C2F02-347A-4D98-845F-1CB021D1C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A008-218B-D31E-AA54-1C3C00E3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32BC87-DEC2-1781-16AC-23C14FF6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CC5A8-4A30-7135-60B5-739E89046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E1CAE-0BED-3B43-E83F-A3B5ADA4B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6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2523-1B1E-26E8-FADC-87D8089E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ED6A8-AF7E-ABF6-7522-83BC2DFFA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35079-D221-0FC9-6D2B-C09CD1E7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C7E8-8511-2AC8-3F58-DFE79CEA2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3217-E043-A686-B8A4-8018DF75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201E8-3980-BDAB-DA46-E63716E2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D2832-9756-E473-C9E8-5F41100C2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3DEC0-5E51-3C08-204A-F1DE73F51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5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9B39-58D0-CBBF-DAEF-AEAAAEF0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039E8-F3D2-BD89-E139-2E53F2686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9E347-69E0-C0F6-5C1F-CC2259F8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ACC3C-ADB1-F6D9-1973-8FD3329B7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5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3644-3EAA-3638-419A-F33CDA03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CB245-6392-7275-F007-CC144C608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6672B-9E48-69E0-A4CC-F7510B779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27400-8DE7-99F4-0014-9B2689B46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2BA2-356D-F8D7-0113-58089E51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F6C1F-AB73-1A42-9EC3-332D70D9B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9D5A2-5CA6-B160-DF20-D71A1E366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B0633-BC44-5CF3-019E-695E5FB80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EB40-653D-9D47-8FF0-70EE53C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19A03-1443-6351-2E69-5384DB372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F2965-4B18-7C82-0E37-93CDEB9D0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60CA-CFE1-A080-8003-0392A8706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C8DFE-0C26-3A1F-4437-62E9C8BC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BC426-FBAC-A43B-86E8-4636E04F6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05E72-8B0D-9A82-B873-F1999D121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BE46-D766-4C6C-9C10-747AA540D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5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2212E-4A3E-3C22-7A94-07DEF026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25501-9E25-C95C-A519-9D0D074F1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83EE8-354E-10CE-A9ED-29BA7EB99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04A05-956D-4A3F-16E2-50BDD0836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61E78-9A4B-A02E-910F-CF0E7BB66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BD963-088C-BD12-A181-6398EAFA7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F4F9F-2289-A62D-477F-84F3622AC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FB78A-9951-9640-CFDC-2B0206F02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6BA0E-0CB7-BF9F-8D22-D0729EEE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F830E-8105-3DDA-34CA-FBDAE94F5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F246A-2FFA-FE01-029E-834C0EC8F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2E91-DFA7-59DC-9DD4-654FDB642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A000A01A-F024-C487-05E5-7922174B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B16D-C603-2F6A-005B-8880A237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A83C65A6-B35C-3397-F869-A8666E1C2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1F458-33DB-CABE-B32D-9DF9F249BD6A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13:16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Every prudent man acts with knowledge, But a fool lays open his folly.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C2242-B22B-438F-072A-4234F103E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4A93A84F-A848-CFC2-A762-EB3808E4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48F94-DA3E-50DD-8D66-7D2FB0956EEB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wisdom of the prudent is to understand his way, But the folly of fools is deceit.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2F2E-4D2A-96DB-EDD9-3355D2C9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C0356FA2-0BAC-8F07-7B99-A4FEAF11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601D4A-94F0-2478-69C4-ACAF1AAED524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DISCERNING</a:t>
            </a:r>
          </a:p>
        </p:txBody>
      </p:sp>
    </p:spTree>
    <p:extLst>
      <p:ext uri="{BB962C8B-B14F-4D97-AF65-F5344CB8AC3E}">
        <p14:creationId xmlns:p14="http://schemas.microsoft.com/office/powerpoint/2010/main" val="385380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17140-26EC-4F91-8C68-602F316A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5CD44A9A-0664-F5FE-4965-A7EEA186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7D5ED-C9B0-0A70-0D07-1C57C81201FB}"/>
              </a:ext>
            </a:extLst>
          </p:cNvPr>
          <p:cNvSpPr txBox="1"/>
          <p:nvPr/>
        </p:nvSpPr>
        <p:spPr>
          <a:xfrm>
            <a:off x="564095" y="2468737"/>
            <a:ext cx="592438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14:15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simple believes every word, But the prudent considers well his steps.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6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C2804-1E41-25CC-3CFE-EB6338BD3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D5C36327-6723-DAD2-DB73-96A2E0C3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B8F70-606C-C3BA-7F8B-48486A5F133B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TEACHABLE</a:t>
            </a:r>
          </a:p>
        </p:txBody>
      </p:sp>
    </p:spTree>
    <p:extLst>
      <p:ext uri="{BB962C8B-B14F-4D97-AF65-F5344CB8AC3E}">
        <p14:creationId xmlns:p14="http://schemas.microsoft.com/office/powerpoint/2010/main" val="133607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122F-8301-8D4D-5A53-A81062A01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2D62D4B7-EAC1-7CEA-8E6E-7D4558D8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8BFF5-D8E1-0F6B-1298-74909211CB6D}"/>
              </a:ext>
            </a:extLst>
          </p:cNvPr>
          <p:cNvSpPr txBox="1"/>
          <p:nvPr/>
        </p:nvSpPr>
        <p:spPr>
          <a:xfrm>
            <a:off x="564095" y="2468737"/>
            <a:ext cx="592438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15:5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fool despises his father's instruction, But he who receives correction is prudent.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8D6C-63F3-15E6-324B-F2C5B83D3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D178125F-025A-1484-3A06-58CCBD050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33950A-47C1-C1D8-479F-5B86EE24A95A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KIND IN SPEECH</a:t>
            </a:r>
          </a:p>
        </p:txBody>
      </p:sp>
    </p:spTree>
    <p:extLst>
      <p:ext uri="{BB962C8B-B14F-4D97-AF65-F5344CB8AC3E}">
        <p14:creationId xmlns:p14="http://schemas.microsoft.com/office/powerpoint/2010/main" val="7632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019B-8E14-F4FD-04D1-E13674DF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2D61CCF6-610B-D9D6-6B2D-43D2C22F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1FB13-1C88-EA05-1224-818A54E6AB74}"/>
              </a:ext>
            </a:extLst>
          </p:cNvPr>
          <p:cNvSpPr txBox="1"/>
          <p:nvPr/>
        </p:nvSpPr>
        <p:spPr>
          <a:xfrm>
            <a:off x="564095" y="2468737"/>
            <a:ext cx="592438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16:21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wise in heart will be called prudent, And sweetness of the lips increases learning.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BB381-D0F8-9E27-73FF-17340700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F97E3529-02D1-9557-E49A-72CC811D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C0E081-3724-0B65-831E-A4A2371CA8CB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EAGER TO LEARN</a:t>
            </a:r>
          </a:p>
        </p:txBody>
      </p:sp>
    </p:spTree>
    <p:extLst>
      <p:ext uri="{BB962C8B-B14F-4D97-AF65-F5344CB8AC3E}">
        <p14:creationId xmlns:p14="http://schemas.microsoft.com/office/powerpoint/2010/main" val="277172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AB2E-73E3-320F-D052-6BF2C445D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43873CB8-49F3-2279-745C-831876A2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3E2EB-9B3A-3BCC-72F9-132EA0D5CFCF}"/>
              </a:ext>
            </a:extLst>
          </p:cNvPr>
          <p:cNvSpPr txBox="1"/>
          <p:nvPr/>
        </p:nvSpPr>
        <p:spPr>
          <a:xfrm>
            <a:off x="564095" y="2468737"/>
            <a:ext cx="592438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14:18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simple inherit folly, But the prudent are crowned with knowledge.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6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A6DC0608-3F16-4159-8533-9E09C7F3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366587-88FA-266D-5488-CBA10AB8AB11}"/>
              </a:ext>
            </a:extLst>
          </p:cNvPr>
          <p:cNvSpPr txBox="1"/>
          <p:nvPr/>
        </p:nvSpPr>
        <p:spPr>
          <a:xfrm>
            <a:off x="689356" y="2720176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Prudence is wise foresight and strategic thinking. 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CC762-784A-86FE-AFCA-EF92F2517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2DAE5ABA-FA52-6A18-B8CC-773B1F3D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E24EE-F4F9-449A-5863-BFC831B9BD57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18:15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heart of the prudent acquires knowledge, And the ear of the wise seeks knowledge.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10EF2-449E-1A58-991F-679F1711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6E62A51F-E57B-6C7D-0FBF-F5E4A3B4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E2BE5-15A3-24C4-1F7B-1D89DFE00EFE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FORWARD LOOKING</a:t>
            </a:r>
          </a:p>
        </p:txBody>
      </p:sp>
    </p:spTree>
    <p:extLst>
      <p:ext uri="{BB962C8B-B14F-4D97-AF65-F5344CB8AC3E}">
        <p14:creationId xmlns:p14="http://schemas.microsoft.com/office/powerpoint/2010/main" val="34403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1D48-BF08-F4F3-64E3-7CBE9487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AA538C99-DCB2-C82B-2B5D-B9F11ABE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C9500-6135-BA42-59E8-4DC9667DE116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22:3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prudent man foresees evil and hides himself, But the simple pass on and are punished.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6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F9C3-D925-7C82-7B4C-FB9A0B8C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7AE6D84E-E2AD-686F-0CDD-E406CA3A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A694C-0081-2976-13C8-2BF0DD62702B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27:12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prudent man foresees evil and hides himself; The simple pass on and are punished.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559394B9-6DC7-3D9B-4C7A-81D1E4BE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30EF0-25CD-6AAE-A4AD-2004B3E0028A}"/>
              </a:ext>
            </a:extLst>
          </p:cNvPr>
          <p:cNvSpPr txBox="1"/>
          <p:nvPr/>
        </p:nvSpPr>
        <p:spPr>
          <a:xfrm>
            <a:off x="626724" y="2356003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1:4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To give prudence to the simple, To the young man knowledge and discretion—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B05EE-5ABE-46DD-D171-307DC4FA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294D2421-E84E-9BC9-7EE4-97AA65D9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7D8F5E-0F8A-8861-AA47-E9BE3212C1B2}"/>
              </a:ext>
            </a:extLst>
          </p:cNvPr>
          <p:cNvSpPr txBox="1"/>
          <p:nvPr/>
        </p:nvSpPr>
        <p:spPr>
          <a:xfrm>
            <a:off x="626724" y="2356003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8:5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 you simple ones, understand prudence, And you fools, be of an understanding heart.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1BF08-0029-1581-FF66-D2C4B4A6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A348D907-E222-5290-ED81-13DA19FC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663BD-6F78-CD28-A644-BC6CEEC43B18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SELF-CONTROLLED</a:t>
            </a:r>
          </a:p>
        </p:txBody>
      </p:sp>
    </p:spTree>
    <p:extLst>
      <p:ext uri="{BB962C8B-B14F-4D97-AF65-F5344CB8AC3E}">
        <p14:creationId xmlns:p14="http://schemas.microsoft.com/office/powerpoint/2010/main" val="43648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6DB6-697F-FB64-161B-0FEDB0BE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DDCE9368-8488-B535-CDCD-45B2EC4D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96DC2-6616-5020-5967-8540AD138D73}"/>
              </a:ext>
            </a:extLst>
          </p:cNvPr>
          <p:cNvSpPr txBox="1"/>
          <p:nvPr/>
        </p:nvSpPr>
        <p:spPr>
          <a:xfrm>
            <a:off x="626725" y="2690336"/>
            <a:ext cx="5924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12:16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fool's wrath is known at once, But a prudent man covers shame.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7A1E0-A642-B21D-2165-0E459863D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3C6976F0-1BDC-1534-CA0E-ED3050D2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8DEF78-E0C3-D541-C6F0-7F2D8C496570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SELECTIVE IN SPEECH</a:t>
            </a:r>
          </a:p>
        </p:txBody>
      </p:sp>
    </p:spTree>
    <p:extLst>
      <p:ext uri="{BB962C8B-B14F-4D97-AF65-F5344CB8AC3E}">
        <p14:creationId xmlns:p14="http://schemas.microsoft.com/office/powerpoint/2010/main" val="43239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5FD5-89DF-3806-9008-1B40B434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AI-generated content may be incorrect.">
            <a:extLst>
              <a:ext uri="{FF2B5EF4-FFF2-40B4-BE49-F238E27FC236}">
                <a16:creationId xmlns:a16="http://schemas.microsoft.com/office/drawing/2014/main" id="{1F9F92C2-D0D4-7CAD-62A4-7C64AC76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E0FE0-84BD-9561-8760-EE9D7E254110}"/>
              </a:ext>
            </a:extLst>
          </p:cNvPr>
          <p:cNvSpPr txBox="1"/>
          <p:nvPr/>
        </p:nvSpPr>
        <p:spPr>
          <a:xfrm>
            <a:off x="564095" y="2468737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12:23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prudent man conceals knowledge, But the heart of fools proclaims foolishness.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2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B2BAA-CB50-1FEC-6B82-34F80A96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AI-generated content may be incorrect.">
            <a:extLst>
              <a:ext uri="{FF2B5EF4-FFF2-40B4-BE49-F238E27FC236}">
                <a16:creationId xmlns:a16="http://schemas.microsoft.com/office/drawing/2014/main" id="{C73B8B88-B090-06FF-A603-0B7C31E8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7CF8D7-1F5E-59D3-B45C-9017761D5864}"/>
              </a:ext>
            </a:extLst>
          </p:cNvPr>
          <p:cNvSpPr txBox="1"/>
          <p:nvPr/>
        </p:nvSpPr>
        <p:spPr>
          <a:xfrm>
            <a:off x="689356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THOUGHTFUL IN ACTION</a:t>
            </a:r>
          </a:p>
        </p:txBody>
      </p:sp>
    </p:spTree>
    <p:extLst>
      <p:ext uri="{BB962C8B-B14F-4D97-AF65-F5344CB8AC3E}">
        <p14:creationId xmlns:p14="http://schemas.microsoft.com/office/powerpoint/2010/main" val="1533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16950</TotalTime>
  <Words>289</Words>
  <Application>Microsoft Macintosh PowerPoint</Application>
  <PresentationFormat>Widescreen</PresentationFormat>
  <Paragraphs>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3282</cp:revision>
  <dcterms:created xsi:type="dcterms:W3CDTF">2022-04-28T10:27:37Z</dcterms:created>
  <dcterms:modified xsi:type="dcterms:W3CDTF">2026-03-13T05:55:15Z</dcterms:modified>
</cp:coreProperties>
</file>