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47" r:id="rId2"/>
    <p:sldId id="369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4" r:id="rId25"/>
    <p:sldId id="425" r:id="rId26"/>
    <p:sldId id="426" r:id="rId27"/>
    <p:sldId id="427" r:id="rId28"/>
    <p:sldId id="428" r:id="rId29"/>
    <p:sldId id="429" r:id="rId30"/>
    <p:sldId id="430" r:id="rId31"/>
    <p:sldId id="431" r:id="rId32"/>
    <p:sldId id="432" r:id="rId33"/>
    <p:sldId id="433" r:id="rId34"/>
    <p:sldId id="43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6C6A-4D71-01D4-0137-A03F9B774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D28A4B-DD29-4623-2868-872F94FBD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94D811-D0EF-E0E8-2FBF-BA1AA2319D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12C80-DAB0-3EB2-774A-4AD0BD38D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05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8C72D-B364-61D2-5278-260D5F94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CBF62D-D068-5A23-E8F5-2FE131111B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BC20B5-52F2-310A-F8F0-C94D79A357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73828-FD9F-0239-4B43-769A468A8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34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5D454-7E0D-AC76-1497-F20BA8738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2DF4D6-2D88-BE42-DE2B-EDA329F86D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2001A-648C-2E60-C10E-05BDA33AE1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F96E0-0BAB-0054-DDF3-FEB89F0BE3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08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286C6-63F7-BB8D-A229-0CBE09E429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2AA0B8-59E6-8640-FEDC-FCEDB65CF0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794E8F-9E54-B7B2-7163-038D14028D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8542A6-0B8D-996D-CC7A-76A546FB1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162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53227-778B-05C2-1EF7-BB66074477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DC875A-4366-109D-146A-FB8F2A97B8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2010D-1418-70C6-7147-CC296F7970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8E2FA-0F17-0367-32EA-5C49DBC86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08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E2441-2B90-3EF7-20A0-A53DC757DD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3DF1A4-1764-52AA-F04F-47B6CDC14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939394-236A-80B0-18AC-370FF31F50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B23DDF-5F55-A16E-F1F7-059642E4C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022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7061E5-9F78-C279-AEA7-5C68BFD60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5055AB-DACF-CC00-A3F7-DEE19EF858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D75F51-6525-36E6-8259-1A7F9390D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BFA38-D45C-9271-D62E-717C33179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786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89575-D952-7F51-9258-36EC30CAC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F0727D-F673-19A0-3810-D416BB6496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F08495-CF2A-2FAB-7CB6-3C73B7C777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1ECDA-89B5-3B1F-6417-DD6DEAAAB9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086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CD393D-7E4E-EB9A-DC91-E991D800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6439E6-A899-30DA-F751-DBFACD4155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7F87D-D5E9-36CF-2D17-735C9CFA9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A56C9-D674-BB68-2839-11E42C5E0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817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CCF7B-6812-DB56-6746-2BFFB8C50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03633-CA0D-3F5A-2AE4-BB5BB73449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DF5632-D8AB-2EA6-21FB-A6143BBC62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3F9A0B-B5E6-4501-151A-B0254EF99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98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282607-848B-FD5A-390F-B895798E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9CDEE8-1BA8-9345-F327-B9E5821FE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B12EF7-DD6A-4280-3ED2-DE4ABCFBE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5371C0-1166-1D4D-616C-73ECADDEE7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176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B2760-B549-460D-B38A-20AA2D2907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676053-C3D6-4060-4EAA-F19717F179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1C47A6-BD85-EF7B-825C-D772F2605E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39771-DCAF-5A13-CBA9-D7365B6805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52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1FBFC-4161-F472-7A7B-DCFB3AEB6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A8C740-770A-6B56-B090-91137002C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AF8A9-9764-3815-68A7-4B3552693B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69777-847A-6A2D-A22A-4E99ADA19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689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E13FC-23BA-8FD7-DC53-9EC96DE57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BE145-0523-B72B-5223-8C97B074B3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68418F-DCEB-9701-644D-3213F6894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6DE6A-7C97-B9FF-FF65-88DE1AC59D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135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59478-92E5-593E-8B32-63FC32CC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A0E078-337C-A488-8038-8D50A607D8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10F5A7-0578-9E79-9275-06948C5F24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6FD08-F764-D937-E990-2D65DED79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87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87DED-A709-492B-1060-B20B1B6DD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BCBC6-CC39-2341-3231-D0B734074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A98FE3-B86E-450B-265E-542E8321F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F0464-4033-7F9A-ACBB-2C8EB4623B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312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916CD-E11A-74AA-5F8D-9BC90189B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741AD1-CBF8-E9B6-63ED-32C2375D98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CE5A5F-FDAA-7A38-2C5E-30BBD4AA7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DE164-5901-FE51-C2F7-C25005E093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4182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C6351-5989-7174-505B-2AE47EB1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BCD8D8-1732-8FE0-E566-A0A2DB4EE6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7338E9-683E-CA17-BFB4-A630358BF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C6F6E-0930-DE74-ACD6-309B6F7B4C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196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3196F-6334-77E7-1DA2-D68638A40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440C31-6341-2093-D6C0-75F8329FE7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EC0B3F-3B80-70A3-16D4-0F055C7601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327B97-C418-5C50-BCEF-20460C6F6B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414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D0BC9-88BF-8BE0-94B6-599F325E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53C048-8EFB-1691-3506-E76D0277E8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9D722A-34FE-7870-08DD-F29D69BD35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9BD45-67F4-BB01-BF15-25B333C787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40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66BF-27F8-FA57-64E2-2A33B1FC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A10A-B632-F0A7-7F9E-EE7EAC9D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AC34-DAC5-86F0-097F-730B730AB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6C4C1-DF31-AA32-7806-4C416806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5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925FC3-C77E-2FC3-485A-42FD8C6976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EF61D7-05A3-2A0B-E332-CF6CE245C9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919B4-8595-8AE5-3688-8A146A25B1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246873-A529-78D9-4514-B6B105B78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099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F36A5-F55D-4A0C-079D-4D356C478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93A86B-8989-1BA4-53A6-3D914FE858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EF7093-B89B-5466-782E-B71FF7439D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052-F55A-99E6-8DB7-5AFA0DF61F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107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2713B-7D10-EF36-B3ED-1FCE52B74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73351B-EB6E-9F6C-AEDA-728813E3F5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3C7255-017E-C3A5-BFF7-840F36EFD4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B116BF-221E-0537-149D-740E1F8115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8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7846B-4815-E0C2-3335-023E33AF8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A2113-D521-DB23-6126-21736B2D9D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FE4572-AE11-AC52-6AEE-C4A6BAD90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4EADC4-1833-41D0-3102-9400A3630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473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43CAD-C855-CED1-F35E-66BD45CA6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3108F9-6EAA-5542-A4CE-E777E6906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C01C7C-A952-989C-6EEF-D13267F47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5FB2E5-9F74-3CFF-2791-51B03788F3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99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929132-2F0D-7F6C-B924-FBD4A8D3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6A1E5E-8161-33D4-6341-99BEEE3DF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873BFB-7C68-350E-4001-53CF0398F3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0B227-74D3-0723-B324-2E62225052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7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70C59D-12C1-6A65-A3B0-BE654AEAB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205CE2-3922-9D8E-152B-1D2934CE3C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E8289D-FE32-DC47-3323-B501E12738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C3005-DF4D-29F3-2565-BA3E2D918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40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E0C8B-3195-FC15-DF04-0BEE9C81E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30B7D5-8B30-928D-5DF8-CEBA19FC10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D9D35E-8091-3543-C0B1-7102943C3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2ACCF9-33FF-2F3C-CDC1-B85E9C4620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36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27E87-7376-D76C-B86E-A4882C240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22FEE5-D4E0-B050-38B1-9B16F3C55E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264E4-789A-C5E5-4871-4065E16AF2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9F145-A0FD-FBB3-3F41-B06A18D70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6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D7FB9-D667-4559-62B6-7835F1245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EF6F8A-FFDE-67B5-50FD-704296EBB1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4A006E-38B4-8118-A334-0E7C1E0C0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4EA47-519F-E792-8DEB-F7A8F58579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63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E7094-E159-EA93-163C-5CB0D949E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387CA0-570F-144D-2C4E-7F3C1E3930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0EE9B0-175E-44C6-116B-B86095080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9CFEC-251B-B1EC-9564-D0BC446A34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3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3/5/26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reading a book&#10;&#10;AI-generated content may be incorrect.">
            <a:extLst>
              <a:ext uri="{FF2B5EF4-FFF2-40B4-BE49-F238E27FC236}">
                <a16:creationId xmlns:a16="http://schemas.microsoft.com/office/drawing/2014/main" id="{236C1BD0-9CF6-5AA1-0D1C-3BCD7FA35B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3BA02-ACA9-C66A-7CFC-FC42C4A34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2DF4F39-6306-50D7-9203-9A3B3166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DBFFBA-90BD-4BDD-819C-D21ACA49C9BC}"/>
              </a:ext>
            </a:extLst>
          </p:cNvPr>
          <p:cNvSpPr txBox="1"/>
          <p:nvPr/>
        </p:nvSpPr>
        <p:spPr>
          <a:xfrm>
            <a:off x="689356" y="2494707"/>
            <a:ext cx="663837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4. WISDOM AND COMPETENCE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AED637-64B4-AFF7-5C7F-735964F083FA}"/>
              </a:ext>
            </a:extLst>
          </p:cNvPr>
          <p:cNvSpPr txBox="1"/>
          <p:nvPr/>
        </p:nvSpPr>
        <p:spPr>
          <a:xfrm>
            <a:off x="689356" y="3085638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Leadership effectiveness flows from wisdom.</a:t>
            </a:r>
          </a:p>
        </p:txBody>
      </p:sp>
    </p:spTree>
    <p:extLst>
      <p:ext uri="{BB962C8B-B14F-4D97-AF65-F5344CB8AC3E}">
        <p14:creationId xmlns:p14="http://schemas.microsoft.com/office/powerpoint/2010/main" val="3501224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962FE-620C-2642-73A9-A3C0DE80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6CDBB99-C9AC-F890-FB31-47DD8BC6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FFDF1-2599-3693-FED7-B0DAF707F187}"/>
              </a:ext>
            </a:extLst>
          </p:cNvPr>
          <p:cNvSpPr txBox="1"/>
          <p:nvPr/>
        </p:nvSpPr>
        <p:spPr>
          <a:xfrm>
            <a:off x="614199" y="2176768"/>
            <a:ext cx="6463006" cy="236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8:15,16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15 By me kings reign, And rulers decree justice.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16 By me princes rule, and nobles, All the judges of the earth.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1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EE562-ECEA-45B3-BB29-140A6972C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F7254368-8FA6-35C4-08BE-9F58A198B8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C026F-942D-C738-20C2-862C3F02C019}"/>
              </a:ext>
            </a:extLst>
          </p:cNvPr>
          <p:cNvSpPr txBox="1"/>
          <p:nvPr/>
        </p:nvSpPr>
        <p:spPr>
          <a:xfrm>
            <a:off x="689356" y="2494707"/>
            <a:ext cx="648805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5. CHARACTER AND INTEGRITY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D60E08-DE44-75FD-F6EA-B6CE1B81CBDE}"/>
              </a:ext>
            </a:extLst>
          </p:cNvPr>
          <p:cNvSpPr txBox="1"/>
          <p:nvPr/>
        </p:nvSpPr>
        <p:spPr>
          <a:xfrm>
            <a:off x="689356" y="3085638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Character is foundational to leadership.</a:t>
            </a:r>
          </a:p>
        </p:txBody>
      </p:sp>
    </p:spTree>
    <p:extLst>
      <p:ext uri="{BB962C8B-B14F-4D97-AF65-F5344CB8AC3E}">
        <p14:creationId xmlns:p14="http://schemas.microsoft.com/office/powerpoint/2010/main" val="429144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650ED-8DB5-1FC0-0652-8A3911107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E813CB3-4913-447F-5470-62655F7079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BAAD29-034C-21AD-4B0C-2B6597073A7B}"/>
              </a:ext>
            </a:extLst>
          </p:cNvPr>
          <p:cNvSpPr txBox="1"/>
          <p:nvPr/>
        </p:nvSpPr>
        <p:spPr>
          <a:xfrm>
            <a:off x="614199" y="2176768"/>
            <a:ext cx="646300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16:12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It is an abomination for kings to commit wickedness, For a throne is established by righteousness.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1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940178-CD05-4215-2BFF-9A6583E2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6694E076-D08E-13D3-6716-1FD5A1F811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26DD75-F5B3-7778-8317-9F9DF8C5CB06}"/>
              </a:ext>
            </a:extLst>
          </p:cNvPr>
          <p:cNvSpPr txBox="1"/>
          <p:nvPr/>
        </p:nvSpPr>
        <p:spPr>
          <a:xfrm>
            <a:off x="614199" y="2176768"/>
            <a:ext cx="646300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20:28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Mercy and truth preserve the king, And by lovingkindness he upholds his throne.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23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FDA2D-F0D8-7CA2-87B8-F8C07F6914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F25A0D7-35C8-7430-F793-8EFED2F1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09BE5E-F9F2-CFF1-919F-7AE6F9D36620}"/>
              </a:ext>
            </a:extLst>
          </p:cNvPr>
          <p:cNvSpPr txBox="1"/>
          <p:nvPr/>
        </p:nvSpPr>
        <p:spPr>
          <a:xfrm>
            <a:off x="614199" y="2176768"/>
            <a:ext cx="6287642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25:5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Take away the wicked from before the king, And his throne will be established in righteousness.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62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DABBB-35F7-9EA3-0C0D-9D018F887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1761C8C1-DD7F-0422-5E1C-1BF97B66BF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8C26D-DA05-D9CB-E2DC-E26F7837BCC5}"/>
              </a:ext>
            </a:extLst>
          </p:cNvPr>
          <p:cNvSpPr txBox="1"/>
          <p:nvPr/>
        </p:nvSpPr>
        <p:spPr>
          <a:xfrm>
            <a:off x="614199" y="2464867"/>
            <a:ext cx="5661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29:12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If a ruler pays attention to lies, All his servants become wicked.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5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1D9E3-4D84-ADA1-68AE-9AB8452C9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15C5BB2-B34D-B470-D93D-2715D669DD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51E848-BA48-4D3A-12EF-0493BEA441A5}"/>
              </a:ext>
            </a:extLst>
          </p:cNvPr>
          <p:cNvSpPr txBox="1"/>
          <p:nvPr/>
        </p:nvSpPr>
        <p:spPr>
          <a:xfrm>
            <a:off x="689356" y="2494707"/>
            <a:ext cx="658826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6. JUSTICE AND GOVERNANCE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5E2D9-EF96-AE12-D284-97EA90D1094F}"/>
              </a:ext>
            </a:extLst>
          </p:cNvPr>
          <p:cNvSpPr txBox="1"/>
          <p:nvPr/>
        </p:nvSpPr>
        <p:spPr>
          <a:xfrm>
            <a:off x="689356" y="3085638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 are responsible for fairness and justice.</a:t>
            </a:r>
          </a:p>
        </p:txBody>
      </p:sp>
    </p:spTree>
    <p:extLst>
      <p:ext uri="{BB962C8B-B14F-4D97-AF65-F5344CB8AC3E}">
        <p14:creationId xmlns:p14="http://schemas.microsoft.com/office/powerpoint/2010/main" val="2249667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CEA76-A47B-3879-418A-F25094AC3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F93F8AE-36B6-C08B-98BB-33F4CB54E9D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61667-AA26-1E23-1799-7763C56D44AE}"/>
              </a:ext>
            </a:extLst>
          </p:cNvPr>
          <p:cNvSpPr txBox="1"/>
          <p:nvPr/>
        </p:nvSpPr>
        <p:spPr>
          <a:xfrm>
            <a:off x="614199" y="2468737"/>
            <a:ext cx="566134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14:35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king's favor is toward a wise servant, But his wrath is against him who causes shame.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5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38FDC-2C77-2C26-CE12-4F9D326253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45B4483-E162-6DFB-AF74-89F15849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CC47C5-8A38-095C-0990-6933F2023A9E}"/>
              </a:ext>
            </a:extLst>
          </p:cNvPr>
          <p:cNvSpPr txBox="1"/>
          <p:nvPr/>
        </p:nvSpPr>
        <p:spPr>
          <a:xfrm>
            <a:off x="614199" y="2468737"/>
            <a:ext cx="566134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29:4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king establishes the land by justice, But he who receives bribes overthrows it.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3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3753863-F25A-6D90-2205-BB6015CA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627E28-9E16-755A-30E7-E566090E5363}"/>
              </a:ext>
            </a:extLst>
          </p:cNvPr>
          <p:cNvSpPr txBox="1"/>
          <p:nvPr/>
        </p:nvSpPr>
        <p:spPr>
          <a:xfrm>
            <a:off x="689356" y="2557336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1. VISION AND DIRECTION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D1BC5-2D1C-E3C8-784D-0553ED05632A}"/>
              </a:ext>
            </a:extLst>
          </p:cNvPr>
          <p:cNvSpPr txBox="1"/>
          <p:nvPr/>
        </p:nvSpPr>
        <p:spPr>
          <a:xfrm>
            <a:off x="689356" y="3148267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 provide vision and guidance for people.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44B631-B26C-C916-0437-BEA56BEAA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F40750B-E190-43F7-28A4-83909C0E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1D463D-664B-69E6-9465-EA2A27F58B70}"/>
              </a:ext>
            </a:extLst>
          </p:cNvPr>
          <p:cNvSpPr txBox="1"/>
          <p:nvPr/>
        </p:nvSpPr>
        <p:spPr>
          <a:xfrm>
            <a:off x="676829" y="1139142"/>
            <a:ext cx="5661341" cy="457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20:8,26,28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8 A king who sits on the throne of judgment Scatters all evil with his eyes.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26 A wise king sifts out the wicked, And brings the threshing wheel over them.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28 Mercy and truth preserve the king, And by lovingkindness he upholds his throne.</a:t>
            </a:r>
          </a:p>
        </p:txBody>
      </p:sp>
    </p:spTree>
    <p:extLst>
      <p:ext uri="{BB962C8B-B14F-4D97-AF65-F5344CB8AC3E}">
        <p14:creationId xmlns:p14="http://schemas.microsoft.com/office/powerpoint/2010/main" val="4136288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E85EB-C13C-6743-AEAA-E5D0BD90B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87ED047-F88E-6A21-CC82-54DBBF2DD0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0E8A17-24F2-8674-B49D-61F4E188D226}"/>
              </a:ext>
            </a:extLst>
          </p:cNvPr>
          <p:cNvSpPr txBox="1"/>
          <p:nvPr/>
        </p:nvSpPr>
        <p:spPr>
          <a:xfrm>
            <a:off x="689356" y="2494707"/>
            <a:ext cx="64504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7. HUMILITY AND TEACHABILITY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17C878-81EE-8824-D439-71EE8109ED37}"/>
              </a:ext>
            </a:extLst>
          </p:cNvPr>
          <p:cNvSpPr txBox="1"/>
          <p:nvPr/>
        </p:nvSpPr>
        <p:spPr>
          <a:xfrm>
            <a:off x="689356" y="3085638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Great leaders remain humble and teachable.</a:t>
            </a:r>
          </a:p>
        </p:txBody>
      </p:sp>
    </p:spTree>
    <p:extLst>
      <p:ext uri="{BB962C8B-B14F-4D97-AF65-F5344CB8AC3E}">
        <p14:creationId xmlns:p14="http://schemas.microsoft.com/office/powerpoint/2010/main" val="198586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EF11DF-EB06-92A6-7F8B-3C8F3ED81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3568073-F6B3-9F6A-3FCC-F7699C902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B35F58-9249-9526-11CF-972AAA649074}"/>
              </a:ext>
            </a:extLst>
          </p:cNvPr>
          <p:cNvSpPr txBox="1"/>
          <p:nvPr/>
        </p:nvSpPr>
        <p:spPr>
          <a:xfrm>
            <a:off x="601673" y="2690336"/>
            <a:ext cx="6989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11:2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When pride comes, then comes shame; But with the humble is wisdom.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025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64315-3C4C-E35F-7C64-66A5A07A3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887E9DBA-417E-A305-4169-C94EF1AED9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30AD29-DC2F-49EB-2DEF-00034A065365}"/>
              </a:ext>
            </a:extLst>
          </p:cNvPr>
          <p:cNvSpPr txBox="1"/>
          <p:nvPr/>
        </p:nvSpPr>
        <p:spPr>
          <a:xfrm>
            <a:off x="689356" y="2494707"/>
            <a:ext cx="64504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8. INFLUENCE AND EXAMPLE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83A61F-3071-1164-DF73-63E73CB23F51}"/>
              </a:ext>
            </a:extLst>
          </p:cNvPr>
          <p:cNvSpPr txBox="1"/>
          <p:nvPr/>
        </p:nvSpPr>
        <p:spPr>
          <a:xfrm>
            <a:off x="689356" y="3085638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 shape the culture of those they lead.</a:t>
            </a:r>
          </a:p>
        </p:txBody>
      </p:sp>
    </p:spTree>
    <p:extLst>
      <p:ext uri="{BB962C8B-B14F-4D97-AF65-F5344CB8AC3E}">
        <p14:creationId xmlns:p14="http://schemas.microsoft.com/office/powerpoint/2010/main" val="274108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92B45-AE94-3B2D-DD3F-D38F44F72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00062BD-CC4D-2600-E365-3539D9210A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3CACA8-00D9-5E11-0A30-93290F1F4FDF}"/>
              </a:ext>
            </a:extLst>
          </p:cNvPr>
          <p:cNvSpPr txBox="1"/>
          <p:nvPr/>
        </p:nvSpPr>
        <p:spPr>
          <a:xfrm>
            <a:off x="576621" y="2468737"/>
            <a:ext cx="663837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29:2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When the righteous are in authority, the people rejoice; But when a wicked man rules, the people groan.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72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4C827-72B5-F787-DEB2-3B4D72B0C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7239C5A-D24C-6095-BD45-A7406262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8EA68D-3A45-D55A-24F1-3E0C0E9B1AC4}"/>
              </a:ext>
            </a:extLst>
          </p:cNvPr>
          <p:cNvSpPr txBox="1"/>
          <p:nvPr/>
        </p:nvSpPr>
        <p:spPr>
          <a:xfrm>
            <a:off x="576622" y="2468737"/>
            <a:ext cx="62500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14:34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Righteousness exalts a nation, But sin is a reproach to any people.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95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3F8B6-551E-6B46-9E4D-0940EEC10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12EE293-7120-4B83-F2D7-A6963F4054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3EBB41-DB96-A40F-8421-3710DACEAFFD}"/>
              </a:ext>
            </a:extLst>
          </p:cNvPr>
          <p:cNvSpPr txBox="1"/>
          <p:nvPr/>
        </p:nvSpPr>
        <p:spPr>
          <a:xfrm>
            <a:off x="689356" y="2494707"/>
            <a:ext cx="645048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9. 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8F0DE-6799-2EAA-1534-C3054500005E}"/>
              </a:ext>
            </a:extLst>
          </p:cNvPr>
          <p:cNvSpPr txBox="1"/>
          <p:nvPr/>
        </p:nvSpPr>
        <p:spPr>
          <a:xfrm>
            <a:off x="689356" y="3085638"/>
            <a:ext cx="69139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Leadership influence is exercised through proper speech.</a:t>
            </a:r>
          </a:p>
        </p:txBody>
      </p:sp>
    </p:spTree>
    <p:extLst>
      <p:ext uri="{BB962C8B-B14F-4D97-AF65-F5344CB8AC3E}">
        <p14:creationId xmlns:p14="http://schemas.microsoft.com/office/powerpoint/2010/main" val="1447698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BE741-3EA6-39C3-9375-E519259F1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7694A69-D6D2-DECB-9488-C6C9086E42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9B42B2-913E-94BF-060C-D47CB26E8CCA}"/>
              </a:ext>
            </a:extLst>
          </p:cNvPr>
          <p:cNvSpPr txBox="1"/>
          <p:nvPr/>
        </p:nvSpPr>
        <p:spPr>
          <a:xfrm>
            <a:off x="576621" y="2468737"/>
            <a:ext cx="663837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16:21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wise in heart will be called prudent, And sweetness of the lips increases learning.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228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C5EE8-83B7-AF53-CB22-EE375E777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B06052F-1A4B-157D-07A4-33CCC874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DD0887-6234-D90B-767F-8F590C844EA6}"/>
              </a:ext>
            </a:extLst>
          </p:cNvPr>
          <p:cNvSpPr txBox="1"/>
          <p:nvPr/>
        </p:nvSpPr>
        <p:spPr>
          <a:xfrm>
            <a:off x="689355" y="2339471"/>
            <a:ext cx="722709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10. DISCIPLINE AND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ACCOUNTABILITY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B993D-1673-81F0-DDD2-4BC1B625B39E}"/>
              </a:ext>
            </a:extLst>
          </p:cNvPr>
          <p:cNvSpPr txBox="1"/>
          <p:nvPr/>
        </p:nvSpPr>
        <p:spPr>
          <a:xfrm>
            <a:off x="689355" y="3431588"/>
            <a:ext cx="69139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 must correct and maintain standards.</a:t>
            </a:r>
          </a:p>
        </p:txBody>
      </p:sp>
    </p:spTree>
    <p:extLst>
      <p:ext uri="{BB962C8B-B14F-4D97-AF65-F5344CB8AC3E}">
        <p14:creationId xmlns:p14="http://schemas.microsoft.com/office/powerpoint/2010/main" val="8595233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552C6-B5D3-E62B-C0C2-24190E913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49427F5-D3B6-FD0D-A724-461EE515B6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99D862-8358-4784-7951-5425A280E453}"/>
              </a:ext>
            </a:extLst>
          </p:cNvPr>
          <p:cNvSpPr txBox="1"/>
          <p:nvPr/>
        </p:nvSpPr>
        <p:spPr>
          <a:xfrm>
            <a:off x="576621" y="2025539"/>
            <a:ext cx="6638371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27:5,6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5 Open rebuke is better than love carefully concealed.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6 Faithful are the wounds of a friend, But the kisses of an enemy are deceitful.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83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D068B-1C30-E977-F6AC-C613A6EC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D78DBA6-4B68-5206-F439-CCCBA8A9BE3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2C7F34-79EE-F936-517E-A9997AC43C25}"/>
              </a:ext>
            </a:extLst>
          </p:cNvPr>
          <p:cNvSpPr txBox="1"/>
          <p:nvPr/>
        </p:nvSpPr>
        <p:spPr>
          <a:xfrm>
            <a:off x="601672" y="2468737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29:18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Where there is no revelation, the people cast off restraint; But happy is he who keeps the law.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266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0B88B-2A34-F569-3C24-1A419A9A5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2A37576E-0B34-F0B5-0427-26AA35B47C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219CF5-0216-747E-8271-2AFBA080CC35}"/>
              </a:ext>
            </a:extLst>
          </p:cNvPr>
          <p:cNvSpPr txBox="1"/>
          <p:nvPr/>
        </p:nvSpPr>
        <p:spPr>
          <a:xfrm>
            <a:off x="689356" y="2339471"/>
            <a:ext cx="61373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11. COMPASSION AND CARE FOR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89FA43-452B-89B5-7E77-CACBFE787909}"/>
              </a:ext>
            </a:extLst>
          </p:cNvPr>
          <p:cNvSpPr txBox="1"/>
          <p:nvPr/>
        </p:nvSpPr>
        <p:spPr>
          <a:xfrm>
            <a:off x="702307" y="3429000"/>
            <a:ext cx="69139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Leadership includes compassion and care for the vulnerable.</a:t>
            </a:r>
          </a:p>
        </p:txBody>
      </p:sp>
    </p:spTree>
    <p:extLst>
      <p:ext uri="{BB962C8B-B14F-4D97-AF65-F5344CB8AC3E}">
        <p14:creationId xmlns:p14="http://schemas.microsoft.com/office/powerpoint/2010/main" val="1315094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70D1D-2407-BE0A-2FA3-1921839D9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BDB97FC8-9D70-6714-A0A4-BDDB98EE73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093B62-22F3-384F-3F0D-05DEAE1563C2}"/>
              </a:ext>
            </a:extLst>
          </p:cNvPr>
          <p:cNvSpPr txBox="1"/>
          <p:nvPr/>
        </p:nvSpPr>
        <p:spPr>
          <a:xfrm>
            <a:off x="576621" y="2468737"/>
            <a:ext cx="663837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29:14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king who judges the poor with truth, His throne will be established forever.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8519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F8608-26C6-889A-BA1A-EAE460D94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3584240-9366-9D18-4058-C9565DA940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9BFA13-90CE-FF98-64D5-93A9ABD47222}"/>
              </a:ext>
            </a:extLst>
          </p:cNvPr>
          <p:cNvSpPr txBox="1"/>
          <p:nvPr/>
        </p:nvSpPr>
        <p:spPr>
          <a:xfrm>
            <a:off x="576622" y="2468737"/>
            <a:ext cx="636279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28:16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ruler who lacks understanding is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great oppressor, But he who hates covetousness will prolong his days.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4434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9C4CB-01AA-B70F-E16B-B013FC138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F60D4D4-92BD-943C-0DDB-792CC6A0A86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7DCE43-6B57-EEE6-A4C8-4DDC88D17844}"/>
              </a:ext>
            </a:extLst>
          </p:cNvPr>
          <p:cNvSpPr txBox="1"/>
          <p:nvPr/>
        </p:nvSpPr>
        <p:spPr>
          <a:xfrm>
            <a:off x="689356" y="2339471"/>
            <a:ext cx="613732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12. FORECASTING AND FORESIGHT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51D6B0-A3D0-FA2F-6514-6DB568FB8F99}"/>
              </a:ext>
            </a:extLst>
          </p:cNvPr>
          <p:cNvSpPr txBox="1"/>
          <p:nvPr/>
        </p:nvSpPr>
        <p:spPr>
          <a:xfrm>
            <a:off x="702307" y="3429000"/>
            <a:ext cx="691394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Wise leaders anticipate future consequences.</a:t>
            </a:r>
          </a:p>
        </p:txBody>
      </p:sp>
    </p:spTree>
    <p:extLst>
      <p:ext uri="{BB962C8B-B14F-4D97-AF65-F5344CB8AC3E}">
        <p14:creationId xmlns:p14="http://schemas.microsoft.com/office/powerpoint/2010/main" val="168689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86DAA-A2BE-516F-8476-2F96CCD8A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CDC1AF0A-53DA-CB2E-4D50-1F3C8672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996232-6D9C-4642-1C75-D6F1AAA1CBD7}"/>
              </a:ext>
            </a:extLst>
          </p:cNvPr>
          <p:cNvSpPr txBox="1"/>
          <p:nvPr/>
        </p:nvSpPr>
        <p:spPr>
          <a:xfrm>
            <a:off x="576622" y="2468737"/>
            <a:ext cx="6362797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22:3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A prudent man foresees evil and hides himself, But the simple pass on and are punished.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9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97C5E9-3A23-8054-AF4D-548370CCC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95E78236-F4B3-496A-BBE2-60336B7216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7C7996-469A-9687-A53C-870D49C81F57}"/>
              </a:ext>
            </a:extLst>
          </p:cNvPr>
          <p:cNvSpPr txBox="1"/>
          <p:nvPr/>
        </p:nvSpPr>
        <p:spPr>
          <a:xfrm>
            <a:off x="689356" y="2407024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2. STRATEGY AND 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7239E8-7243-9083-F4C4-152654C66C60}"/>
              </a:ext>
            </a:extLst>
          </p:cNvPr>
          <p:cNvSpPr txBox="1"/>
          <p:nvPr/>
        </p:nvSpPr>
        <p:spPr>
          <a:xfrm>
            <a:off x="689356" y="2997955"/>
            <a:ext cx="6350271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Wise leadership requires deliberate planning and consensus.</a:t>
            </a:r>
          </a:p>
        </p:txBody>
      </p:sp>
    </p:spTree>
    <p:extLst>
      <p:ext uri="{BB962C8B-B14F-4D97-AF65-F5344CB8AC3E}">
        <p14:creationId xmlns:p14="http://schemas.microsoft.com/office/powerpoint/2010/main" val="11221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FEE7B-C8C6-DA8A-1D0D-509579D00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5C922EF6-B749-DBF5-CE16-A6095512AA2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30400-505D-98D6-2478-44E7B6863928}"/>
              </a:ext>
            </a:extLst>
          </p:cNvPr>
          <p:cNvSpPr txBox="1"/>
          <p:nvPr/>
        </p:nvSpPr>
        <p:spPr>
          <a:xfrm>
            <a:off x="601672" y="2468737"/>
            <a:ext cx="6187435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21:5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plans of the diligent lead surely to plenty, But those of everyone who is hasty, surely to poverty.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671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9F4DD-A859-98C6-53E6-67BA6AC13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794E1DF1-5E02-BFC1-C44E-C3FC84E3A0B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052FAA-376E-4405-252E-B558B7DD8B7D}"/>
              </a:ext>
            </a:extLst>
          </p:cNvPr>
          <p:cNvSpPr txBox="1"/>
          <p:nvPr/>
        </p:nvSpPr>
        <p:spPr>
          <a:xfrm>
            <a:off x="614199" y="2502445"/>
            <a:ext cx="57740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20:18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Plans are established by counsel; By wise counsel wage war.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69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6C118-64A2-8034-6C66-5430B39FD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037D69EE-E679-9F98-C574-BC0AA0036E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120898-C5C1-8390-4216-53FE64E9697C}"/>
              </a:ext>
            </a:extLst>
          </p:cNvPr>
          <p:cNvSpPr txBox="1"/>
          <p:nvPr/>
        </p:nvSpPr>
        <p:spPr>
          <a:xfrm>
            <a:off x="689356" y="2494707"/>
            <a:ext cx="569051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3. DECISION-MAKING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1DB511-26D8-8CE8-ECF7-04C276119F20}"/>
              </a:ext>
            </a:extLst>
          </p:cNvPr>
          <p:cNvSpPr txBox="1"/>
          <p:nvPr/>
        </p:nvSpPr>
        <p:spPr>
          <a:xfrm>
            <a:off x="689356" y="3085638"/>
            <a:ext cx="635027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Leaders must judge matters wisely.</a:t>
            </a:r>
          </a:p>
        </p:txBody>
      </p:sp>
    </p:spTree>
    <p:extLst>
      <p:ext uri="{BB962C8B-B14F-4D97-AF65-F5344CB8AC3E}">
        <p14:creationId xmlns:p14="http://schemas.microsoft.com/office/powerpoint/2010/main" val="593636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8295E-F349-AFCE-AB58-DDE5E0305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E9C0F385-96D4-1DA2-5ADE-629AE11A5BB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37A6C9-AA81-A444-B26F-0C2510C22A56}"/>
              </a:ext>
            </a:extLst>
          </p:cNvPr>
          <p:cNvSpPr txBox="1"/>
          <p:nvPr/>
        </p:nvSpPr>
        <p:spPr>
          <a:xfrm>
            <a:off x="614199" y="2176768"/>
            <a:ext cx="577407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16:10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Divination is on the lips of the king; His mouth must not transgress in judgment.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57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222C8-E5F6-C310-0E5E-0A802ED4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reading a book&#10;&#10;AI-generated content may be incorrect.">
            <a:extLst>
              <a:ext uri="{FF2B5EF4-FFF2-40B4-BE49-F238E27FC236}">
                <a16:creationId xmlns:a16="http://schemas.microsoft.com/office/drawing/2014/main" id="{3A5224A3-91B2-947B-D194-F2FD034DE9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0414F3-A860-93BE-B97A-83855F925AA5}"/>
              </a:ext>
            </a:extLst>
          </p:cNvPr>
          <p:cNvSpPr txBox="1"/>
          <p:nvPr/>
        </p:nvSpPr>
        <p:spPr>
          <a:xfrm>
            <a:off x="614199" y="2176768"/>
            <a:ext cx="6149856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Proverbs 21:1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king's heart is in the hand of the LORD, Like the rivers of water; He turns it wherever He wishes.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7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16939</TotalTime>
  <Words>645</Words>
  <Application>Microsoft Macintosh PowerPoint</Application>
  <PresentationFormat>Widescreen</PresentationFormat>
  <Paragraphs>106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3269</cp:revision>
  <dcterms:created xsi:type="dcterms:W3CDTF">2022-04-28T10:27:37Z</dcterms:created>
  <dcterms:modified xsi:type="dcterms:W3CDTF">2026-03-05T10:07:43Z</dcterms:modified>
</cp:coreProperties>
</file>