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7" r:id="rId2"/>
    <p:sldId id="369" r:id="rId3"/>
    <p:sldId id="368" r:id="rId4"/>
    <p:sldId id="380" r:id="rId5"/>
    <p:sldId id="37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CBA8"/>
    <a:srgbClr val="ABB1E0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2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7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2/26/26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7ACA1-4D4A-1AB5-3722-6D0B2D513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F307DA-7365-1AE8-15CA-AD3954FD8B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6090E9-718B-F96B-BFCF-0C9FC1C682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8FE04-5936-8CA9-2B0A-B9955D016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67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FF100-76BC-F2D1-DAA1-FE0FCE3A4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8C45D1-B140-6703-1E69-F44C1CB80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5140D1-7FE8-5680-3A9E-B4447C4A1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10E8A-1A5A-EA96-7D26-A1D0715D4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04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EA529-A733-5E31-269F-4D25D034A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01D3DA-9405-A458-8211-3C9E2BBDA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B7C240-25B1-431E-2984-C13AB531A8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97595-043D-612A-A692-D34447254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51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554AF-952E-8F5E-7815-6BAD8CD87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F11C4F-5783-9A54-57D0-480AE19B9F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E3CD08-5ED7-A939-36A1-BD7047BE3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F1521-55D4-C109-AE14-4AB00507D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74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5891A-CCB9-1BA5-1EE7-62A4347E0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31341F-15F5-AD6E-1748-2820B2098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EE63C5-7DEB-D210-4CA8-C44BA63B1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84B00-0FEC-E81F-7A38-D2AC3AA65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92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A922F-20C4-4915-F160-FDB0C7937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51AFCE-3796-2C99-A26C-541173393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F9ABD3-856C-95D2-982C-54905C04C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45A54-7A06-2F32-972A-00DB469F8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60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D3C8A-E5D8-FA4D-D7F4-A39D0AF5C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6269F5-6395-2144-A010-6B7F73A403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C66488-3AF4-2BB2-A1EA-B08744C00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45DF7-F973-3B4C-8492-000A6ACAD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2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F313E-07D8-71DA-4E8B-8E2368D10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19E451-9A3C-8438-52D6-AEB5C0E7F2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7B4277-D098-D1A9-BBD4-AFE9903E2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73062-2A4F-41A5-0DFC-65E7A2376F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05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EFB14-2177-2FC7-318D-15AAFCCC2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AB1F3-C761-0264-C300-6B4D70288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669A97-7509-93C2-2D99-3B0428180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9FCAD-B508-BCA5-4EB2-F1B394AEC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40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05A85-B5B9-7F3F-2182-0A9669744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C29E35-FD79-5749-64EB-7084911E0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9CA48D-680B-8235-9FCB-B4A998E89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4A409-E7A8-F964-CE33-F360E09CE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0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E3B8-CB0F-9A5E-3072-E871408C8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510A6-A6BB-1C99-4726-EDC710D51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027C7-2DE6-16FA-3FC6-75344859F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6307-C220-9631-A14D-AEA60D87A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CE629-6577-1175-FB9C-5DC66D9BD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FB462D-A0BE-86E7-5D01-737958C25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46C9F3-28A4-C063-1C9A-4F0E5E796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6872C-41C6-1DD5-6A4E-0DD261B67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29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F24F2-1646-3987-2BF9-F65AEBF25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3186A-CA16-27FD-A376-60F4A6069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88D12F-E3FD-BCF4-5C0A-541B1436F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39CED-00AC-6B34-6DE7-59030A228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15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F15D3-BDB9-C04E-7FB6-07CD727AE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3FEDF9-6D69-8D90-CBF5-B849B4767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BE6358-C0A1-B841-7F12-AA9D3092A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3AEE7-4761-9DAC-85E8-838B6F8CE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69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94495-2912-9795-B8D0-4187EE71F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13A26C-D384-300E-452B-801932DA5E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A17F4B-0B4D-F23B-A390-7D2047163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87BC9-9A80-52ED-9BF6-6C8933D7A1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3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B8E78-9DDF-84B4-9C04-099985377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DBE3C9-B284-EFC7-A8E4-9FCAF019EF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497149-63D3-5291-0493-77909763C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DED4B-4098-1E32-AE1E-D8004C05C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28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3E5BF-104D-1C47-1DDB-5023D1ADD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6BA4B5-E9B4-8E2A-C435-8DA41A7F3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F331C9-50A7-4C98-0A3E-DB5E22E0E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0445E-723E-6E27-213E-2FCA8B95A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4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2042D-B9F1-A108-3508-D123575B0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794A9C-4563-1695-8AC6-B91C9B3586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9179B9-3E83-73FB-AFB8-69D8BC18C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9064C-B0DF-0175-C2BD-D9D7899259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39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316C6-189A-344C-0602-CA1514FC5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02F3D7-AD0E-720C-032C-04DE3CEFC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AD47E3-767D-CD14-94BD-13A28A052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1308D-3740-B423-5C95-53BD050F7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5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D359A-BD7A-87F7-3C60-B25357AD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150B4E-D933-1BD3-D270-F927D51FA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77470F-A726-419E-02F6-3E7BBDC3A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6C442-C6D0-451C-D30E-196EB5412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F8587-523F-C557-C97A-5CBBAFD8D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F2BE3-10B5-6713-738D-CCBC0B2BB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6C81F-3E5B-C9CD-E3D4-17C2BA21B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3BDFD-668F-D0E6-3A16-F1AF067DA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3D624-0285-62F9-D6E1-7C06F7884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791393-4A07-A2C8-FFEE-52D6FE521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62DFB2-3ED5-0239-9704-1B2437F77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80143-4560-0656-D4AA-73D84C179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6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9761D-45F6-4401-321E-EE2CA55D8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7F8150-C9E1-1DF4-135B-9AA504424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A0651-27F7-8275-4049-0486D9439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27B8E-B803-C635-C7D3-C6F9B29E6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0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5A5A5-30A8-9FAB-B680-74B7F3180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870F80-6137-0F0E-2B21-73784CDC8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6E7D1C-1AC5-C32E-19AF-1D8B0BEE3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6C3CE-C13E-44F8-F529-09701B21E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2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A0400-5BCD-6B99-AAFB-C6A0170B6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917D58-B22B-748B-6B75-89254D13AF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64A3E9-1A13-0B67-9EE7-BCE5427BC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32C4-6A78-0A5F-2782-0B608DFCA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9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9700A-040D-A422-5367-AA72C16C0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C3E8E7-B723-9D01-36C3-FAD2DB2A8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1CFF0B-E4A0-557E-85D1-D3BCB8993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8D40A-020C-E47A-AA92-8AAA25BDF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2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44E0D857-DAA9-1F20-6BB5-4DCFDDE97B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446C2-D26E-C866-0C35-371315D74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090C2265-CCF3-39EE-7026-AB210B5D8E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21A914-68E6-9622-BAA2-1819F5898ABE}"/>
              </a:ext>
            </a:extLst>
          </p:cNvPr>
          <p:cNvSpPr txBox="1"/>
          <p:nvPr/>
        </p:nvSpPr>
        <p:spPr>
          <a:xfrm>
            <a:off x="614200" y="313353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PLANNING AND TIMING</a:t>
            </a:r>
          </a:p>
        </p:txBody>
      </p:sp>
    </p:spTree>
    <p:extLst>
      <p:ext uri="{BB962C8B-B14F-4D97-AF65-F5344CB8AC3E}">
        <p14:creationId xmlns:p14="http://schemas.microsoft.com/office/powerpoint/2010/main" val="285909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7F4F9-1683-51E6-24A9-AD4B06A34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577336EF-03B4-158B-A9DC-17C00F097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365135-87CF-8A70-5B39-17D11B44AFD6}"/>
              </a:ext>
            </a:extLst>
          </p:cNvPr>
          <p:cNvSpPr txBox="1"/>
          <p:nvPr/>
        </p:nvSpPr>
        <p:spPr>
          <a:xfrm>
            <a:off x="651778" y="2468737"/>
            <a:ext cx="618743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21:5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plans of the diligent lead surely to plenty, But those of everyone who is hasty, surely to poverty.</a:t>
            </a:r>
          </a:p>
        </p:txBody>
      </p:sp>
    </p:spTree>
    <p:extLst>
      <p:ext uri="{BB962C8B-B14F-4D97-AF65-F5344CB8AC3E}">
        <p14:creationId xmlns:p14="http://schemas.microsoft.com/office/powerpoint/2010/main" val="1145855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6894D-89DA-A69A-A4CE-B2E560D59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8B096CFD-01B7-59C8-881C-B2D86E066B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20EB28-D16A-AADC-EB71-E25C8FCC9A6B}"/>
              </a:ext>
            </a:extLst>
          </p:cNvPr>
          <p:cNvSpPr txBox="1"/>
          <p:nvPr/>
        </p:nvSpPr>
        <p:spPr>
          <a:xfrm>
            <a:off x="614200" y="313353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REWARD</a:t>
            </a:r>
          </a:p>
        </p:txBody>
      </p:sp>
    </p:spTree>
    <p:extLst>
      <p:ext uri="{BB962C8B-B14F-4D97-AF65-F5344CB8AC3E}">
        <p14:creationId xmlns:p14="http://schemas.microsoft.com/office/powerpoint/2010/main" val="260155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9E80A-4122-7769-E9A3-C84DA9405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24D71DF8-842C-8593-5EC9-4708B9171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DDFEB9-E277-B503-BA67-B0A6BE8B5E6B}"/>
              </a:ext>
            </a:extLst>
          </p:cNvPr>
          <p:cNvSpPr txBox="1"/>
          <p:nvPr/>
        </p:nvSpPr>
        <p:spPr>
          <a:xfrm>
            <a:off x="639252" y="2690336"/>
            <a:ext cx="6187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14:23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In all labor there is profit, But idle chatter leads only to poverty.</a:t>
            </a:r>
          </a:p>
        </p:txBody>
      </p:sp>
    </p:spTree>
    <p:extLst>
      <p:ext uri="{BB962C8B-B14F-4D97-AF65-F5344CB8AC3E}">
        <p14:creationId xmlns:p14="http://schemas.microsoft.com/office/powerpoint/2010/main" val="13395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C56AE-A455-B30B-296A-7B2F63960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8F1ABC08-F984-1F88-FD23-C561A145F5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99A94F-B0F3-513F-4ECD-148E14923E8C}"/>
              </a:ext>
            </a:extLst>
          </p:cNvPr>
          <p:cNvSpPr txBox="1"/>
          <p:nvPr/>
        </p:nvSpPr>
        <p:spPr>
          <a:xfrm>
            <a:off x="614200" y="313353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OUR METHODS MATTER</a:t>
            </a:r>
          </a:p>
        </p:txBody>
      </p:sp>
    </p:spTree>
    <p:extLst>
      <p:ext uri="{BB962C8B-B14F-4D97-AF65-F5344CB8AC3E}">
        <p14:creationId xmlns:p14="http://schemas.microsoft.com/office/powerpoint/2010/main" val="301885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0446D-9C75-B20F-CA13-1939BBB78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C5DAE578-5403-45E2-3AF9-90551172FA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5657F3-FEF1-E84A-210C-AA6F862A978A}"/>
              </a:ext>
            </a:extLst>
          </p:cNvPr>
          <p:cNvSpPr txBox="1"/>
          <p:nvPr/>
        </p:nvSpPr>
        <p:spPr>
          <a:xfrm>
            <a:off x="614200" y="2468737"/>
            <a:ext cx="618743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13:11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Wealth gained by dishonesty will be diminished, But he who gathers by labor will increase.</a:t>
            </a:r>
          </a:p>
        </p:txBody>
      </p:sp>
    </p:spTree>
    <p:extLst>
      <p:ext uri="{BB962C8B-B14F-4D97-AF65-F5344CB8AC3E}">
        <p14:creationId xmlns:p14="http://schemas.microsoft.com/office/powerpoint/2010/main" val="3894560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FA6F8-86DF-D8D1-ABD4-69AC8BCCB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3C5FC146-7DE0-3B5D-82C6-CB5F3298CE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DC5387-B254-45DD-D96F-031D8C2A7C1D}"/>
              </a:ext>
            </a:extLst>
          </p:cNvPr>
          <p:cNvSpPr txBox="1"/>
          <p:nvPr/>
        </p:nvSpPr>
        <p:spPr>
          <a:xfrm>
            <a:off x="614200" y="313353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EXCELLENCE</a:t>
            </a:r>
          </a:p>
        </p:txBody>
      </p:sp>
    </p:spTree>
    <p:extLst>
      <p:ext uri="{BB962C8B-B14F-4D97-AF65-F5344CB8AC3E}">
        <p14:creationId xmlns:p14="http://schemas.microsoft.com/office/powerpoint/2010/main" val="2979669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32E27-4400-FC93-F51B-880F08EC9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B5F44C11-C8D5-B7FF-5459-FDDCE06B40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267F2D-C401-9D11-B611-F4C5350A59DB}"/>
              </a:ext>
            </a:extLst>
          </p:cNvPr>
          <p:cNvSpPr txBox="1"/>
          <p:nvPr/>
        </p:nvSpPr>
        <p:spPr>
          <a:xfrm>
            <a:off x="614200" y="2468737"/>
            <a:ext cx="618743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22:29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Do you see a man who excels in his work? He will stand before kings; He will not stand before unknown men.</a:t>
            </a:r>
          </a:p>
        </p:txBody>
      </p:sp>
    </p:spTree>
    <p:extLst>
      <p:ext uri="{BB962C8B-B14F-4D97-AF65-F5344CB8AC3E}">
        <p14:creationId xmlns:p14="http://schemas.microsoft.com/office/powerpoint/2010/main" val="4274843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929AE-B02B-8C4B-E6CA-B25BC2F75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CBCFE9A6-AB1D-B0B8-1C90-BA47A7CC7C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240AC1-515E-97FE-732A-CC2E068F854E}"/>
              </a:ext>
            </a:extLst>
          </p:cNvPr>
          <p:cNvSpPr txBox="1"/>
          <p:nvPr/>
        </p:nvSpPr>
        <p:spPr>
          <a:xfrm>
            <a:off x="614200" y="313353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BALANCE</a:t>
            </a:r>
          </a:p>
        </p:txBody>
      </p:sp>
    </p:spTree>
    <p:extLst>
      <p:ext uri="{BB962C8B-B14F-4D97-AF65-F5344CB8AC3E}">
        <p14:creationId xmlns:p14="http://schemas.microsoft.com/office/powerpoint/2010/main" val="2056053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D20C4-AFB3-6BFD-83FD-EFB458906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4D3F0824-7922-FD78-F445-65E559A87C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BEFCD-462F-8176-7F04-DF08508C92D0}"/>
              </a:ext>
            </a:extLst>
          </p:cNvPr>
          <p:cNvSpPr txBox="1"/>
          <p:nvPr/>
        </p:nvSpPr>
        <p:spPr>
          <a:xfrm>
            <a:off x="614200" y="2690336"/>
            <a:ext cx="6187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23:4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Do not overwork to be rich; Because of your own understanding, cease!</a:t>
            </a:r>
          </a:p>
        </p:txBody>
      </p:sp>
    </p:spTree>
    <p:extLst>
      <p:ext uri="{BB962C8B-B14F-4D97-AF65-F5344CB8AC3E}">
        <p14:creationId xmlns:p14="http://schemas.microsoft.com/office/powerpoint/2010/main" val="411842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A7F6C-4D73-566F-DC55-02F79139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99ECD-F8F9-0953-D8F1-85592A26EA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0AF6AE-B6C7-A727-CF65-22B9BF15403A}"/>
              </a:ext>
            </a:extLst>
          </p:cNvPr>
          <p:cNvSpPr txBox="1"/>
          <p:nvPr/>
        </p:nvSpPr>
        <p:spPr>
          <a:xfrm>
            <a:off x="626726" y="2884235"/>
            <a:ext cx="569051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NINE WORKPLACE LESSONS FROM THE ANT</a:t>
            </a:r>
          </a:p>
        </p:txBody>
      </p:sp>
    </p:spTree>
    <p:extLst>
      <p:ext uri="{BB962C8B-B14F-4D97-AF65-F5344CB8AC3E}">
        <p14:creationId xmlns:p14="http://schemas.microsoft.com/office/powerpoint/2010/main" val="79211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049BD-EDCB-D690-703A-07D4019C8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A3F8B0A9-76A7-D82A-6EBA-75D89075A3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F8505E-56C7-6198-B49E-191E22AA43A0}"/>
              </a:ext>
            </a:extLst>
          </p:cNvPr>
          <p:cNvSpPr txBox="1"/>
          <p:nvPr/>
        </p:nvSpPr>
        <p:spPr>
          <a:xfrm>
            <a:off x="614200" y="313353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PRIORITY</a:t>
            </a:r>
          </a:p>
        </p:txBody>
      </p:sp>
    </p:spTree>
    <p:extLst>
      <p:ext uri="{BB962C8B-B14F-4D97-AF65-F5344CB8AC3E}">
        <p14:creationId xmlns:p14="http://schemas.microsoft.com/office/powerpoint/2010/main" val="2295730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0868E-E0BA-22BE-DD2F-F669C7B6D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80C15028-001F-A6DC-7675-B1E153F5C7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2104C6-A4D7-2C84-AB68-305C5216AC4C}"/>
              </a:ext>
            </a:extLst>
          </p:cNvPr>
          <p:cNvSpPr txBox="1"/>
          <p:nvPr/>
        </p:nvSpPr>
        <p:spPr>
          <a:xfrm>
            <a:off x="601674" y="2468737"/>
            <a:ext cx="618743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24:27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Prepare your outside work, Make it fit for yourself in the field; And afterward build your house.</a:t>
            </a:r>
          </a:p>
        </p:txBody>
      </p:sp>
    </p:spTree>
    <p:extLst>
      <p:ext uri="{BB962C8B-B14F-4D97-AF65-F5344CB8AC3E}">
        <p14:creationId xmlns:p14="http://schemas.microsoft.com/office/powerpoint/2010/main" val="4242681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341AA-7EE6-C904-BCA8-427CD26B4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D645F634-425C-AA4B-F285-CE829DF7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442372-119B-738F-93C2-99270A443546}"/>
              </a:ext>
            </a:extLst>
          </p:cNvPr>
          <p:cNvSpPr txBox="1"/>
          <p:nvPr/>
        </p:nvSpPr>
        <p:spPr>
          <a:xfrm>
            <a:off x="614200" y="313353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DEPENDENCE ON GOD</a:t>
            </a:r>
          </a:p>
        </p:txBody>
      </p:sp>
    </p:spTree>
    <p:extLst>
      <p:ext uri="{BB962C8B-B14F-4D97-AF65-F5344CB8AC3E}">
        <p14:creationId xmlns:p14="http://schemas.microsoft.com/office/powerpoint/2010/main" val="4166961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27B3C-AD91-15B7-54D1-A338A83F7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9C76EF73-6500-1A73-FA93-8DCA7A8C91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A22DAB-2092-BF8D-AD9A-DC69FB69C316}"/>
              </a:ext>
            </a:extLst>
          </p:cNvPr>
          <p:cNvSpPr txBox="1"/>
          <p:nvPr/>
        </p:nvSpPr>
        <p:spPr>
          <a:xfrm>
            <a:off x="601674" y="2468737"/>
            <a:ext cx="618743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16:3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Commit your works to the LORD, And your thoughts will be established.</a:t>
            </a:r>
          </a:p>
        </p:txBody>
      </p:sp>
    </p:spTree>
    <p:extLst>
      <p:ext uri="{BB962C8B-B14F-4D97-AF65-F5344CB8AC3E}">
        <p14:creationId xmlns:p14="http://schemas.microsoft.com/office/powerpoint/2010/main" val="1223578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15823-0C5F-EA64-55AE-F5F14D11D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336733B0-4523-53F3-869F-FAB9212D9F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45DD7-8817-C741-0F2A-9FE28D2BB528}"/>
              </a:ext>
            </a:extLst>
          </p:cNvPr>
          <p:cNvSpPr txBox="1"/>
          <p:nvPr/>
        </p:nvSpPr>
        <p:spPr>
          <a:xfrm>
            <a:off x="601674" y="2690336"/>
            <a:ext cx="6187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16:9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A man's heart plans his way, But the LORD directs his steps.</a:t>
            </a:r>
          </a:p>
        </p:txBody>
      </p:sp>
    </p:spTree>
    <p:extLst>
      <p:ext uri="{BB962C8B-B14F-4D97-AF65-F5344CB8AC3E}">
        <p14:creationId xmlns:p14="http://schemas.microsoft.com/office/powerpoint/2010/main" val="3221016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0C7B-0DBF-771D-F13E-0B5D1A9DC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4EEF837B-B376-4AE9-9026-AA54C873EA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279C63-82A8-AE3A-8380-2F00BE9CAE3B}"/>
              </a:ext>
            </a:extLst>
          </p:cNvPr>
          <p:cNvSpPr txBox="1"/>
          <p:nvPr/>
        </p:nvSpPr>
        <p:spPr>
          <a:xfrm>
            <a:off x="614200" y="313353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WOMEN AT WORK</a:t>
            </a:r>
          </a:p>
        </p:txBody>
      </p:sp>
    </p:spTree>
    <p:extLst>
      <p:ext uri="{BB962C8B-B14F-4D97-AF65-F5344CB8AC3E}">
        <p14:creationId xmlns:p14="http://schemas.microsoft.com/office/powerpoint/2010/main" val="4196315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26BE6-AA01-44D6-C519-129C869A9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1B56272E-29EB-534E-9167-8CEE45CD90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4040F9-2068-ED09-C1A9-23BA468B8D06}"/>
              </a:ext>
            </a:extLst>
          </p:cNvPr>
          <p:cNvSpPr txBox="1"/>
          <p:nvPr/>
        </p:nvSpPr>
        <p:spPr>
          <a:xfrm>
            <a:off x="539044" y="1360741"/>
            <a:ext cx="6187434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31:13,16,31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13 She seeks wool and flax, And willingly works with her hands.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16 She considers a field and buys it; From her profits she plants a vineyard.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31 Give her of the fruit of her hands, And let her own works praise her in the gates. </a:t>
            </a:r>
          </a:p>
        </p:txBody>
      </p:sp>
    </p:spTree>
    <p:extLst>
      <p:ext uri="{BB962C8B-B14F-4D97-AF65-F5344CB8AC3E}">
        <p14:creationId xmlns:p14="http://schemas.microsoft.com/office/powerpoint/2010/main" val="3836394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51999-1B62-15F8-C6F7-AD2094CE6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5E3BB71B-2355-0186-9C75-1BF5C8F48F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780367-7F68-F246-5354-7ACB4CEE22E3}"/>
              </a:ext>
            </a:extLst>
          </p:cNvPr>
          <p:cNvSpPr txBox="1"/>
          <p:nvPr/>
        </p:nvSpPr>
        <p:spPr>
          <a:xfrm>
            <a:off x="739460" y="2634936"/>
            <a:ext cx="569051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Diligence. Willingness.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Wise investments.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Reward. Renown.</a:t>
            </a:r>
          </a:p>
        </p:txBody>
      </p:sp>
    </p:spTree>
    <p:extLst>
      <p:ext uri="{BB962C8B-B14F-4D97-AF65-F5344CB8AC3E}">
        <p14:creationId xmlns:p14="http://schemas.microsoft.com/office/powerpoint/2010/main" val="400210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7969E-B18F-148B-25A2-CA617FD55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close-up of ants&#10;&#10;AI-generated content may be incorrect.">
            <a:extLst>
              <a:ext uri="{FF2B5EF4-FFF2-40B4-BE49-F238E27FC236}">
                <a16:creationId xmlns:a16="http://schemas.microsoft.com/office/drawing/2014/main" id="{A44271B0-18ED-8C37-12EF-A6116A9D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7E5B01-71B5-F381-B7F8-BCCB1A8247B4}"/>
              </a:ext>
            </a:extLst>
          </p:cNvPr>
          <p:cNvSpPr txBox="1"/>
          <p:nvPr/>
        </p:nvSpPr>
        <p:spPr>
          <a:xfrm>
            <a:off x="463886" y="1582340"/>
            <a:ext cx="64254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6:6-11</a:t>
            </a:r>
            <a:endParaRPr lang="en-IN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6 Go to the ant, you sluggard! Consider her ways and be wise, </a:t>
            </a:r>
            <a:endParaRPr lang="en-IN" sz="3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7 Which, having no captain, Overseer or ruler, </a:t>
            </a:r>
            <a:endParaRPr lang="en-IN" sz="3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8 Provides her supplies in the summer, And gathers her food in the harvest. 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6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79C73-330C-EFD5-717C-FFE5E5C4E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nts&#10;&#10;AI-generated content may be incorrect.">
            <a:extLst>
              <a:ext uri="{FF2B5EF4-FFF2-40B4-BE49-F238E27FC236}">
                <a16:creationId xmlns:a16="http://schemas.microsoft.com/office/drawing/2014/main" id="{D5688C26-0786-F74E-1845-1C295E26DB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A0B5E1-9D86-4781-FB10-D3A335AA7AA1}"/>
              </a:ext>
            </a:extLst>
          </p:cNvPr>
          <p:cNvSpPr txBox="1"/>
          <p:nvPr/>
        </p:nvSpPr>
        <p:spPr>
          <a:xfrm>
            <a:off x="463886" y="1360741"/>
            <a:ext cx="6425429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6:6-11</a:t>
            </a:r>
            <a:endParaRPr lang="en-IN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9 How long will you slumber, O sluggard? When will you rise from your sleep?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10 A little sleep, a little slumber, A little folding of the hands to sleep—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11 So shall your poverty come on you like a prowler, And your need like an armed man. 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3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BF364F-A44E-AAA1-12E9-1F74B68AF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close-up of ants&#10;&#10;AI-generated content may be incorrect.">
            <a:extLst>
              <a:ext uri="{FF2B5EF4-FFF2-40B4-BE49-F238E27FC236}">
                <a16:creationId xmlns:a16="http://schemas.microsoft.com/office/drawing/2014/main" id="{F266A306-7373-31C0-E521-69627F9322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943008-E775-35AE-C48E-698A4958FECF}"/>
              </a:ext>
            </a:extLst>
          </p:cNvPr>
          <p:cNvSpPr txBox="1"/>
          <p:nvPr/>
        </p:nvSpPr>
        <p:spPr>
          <a:xfrm>
            <a:off x="589146" y="889843"/>
            <a:ext cx="68137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1. Diligence (Hard Work)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2. Self-Motivation (Initiative)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3. Foresight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    (Future-Oriented Thinking)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4. Preparedness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5. Consistency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6. Time Awareness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7. Discipline Over Comfort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8. Responsibility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9. Wisdom in Smallness</a:t>
            </a:r>
          </a:p>
        </p:txBody>
      </p:sp>
    </p:spTree>
    <p:extLst>
      <p:ext uri="{BB962C8B-B14F-4D97-AF65-F5344CB8AC3E}">
        <p14:creationId xmlns:p14="http://schemas.microsoft.com/office/powerpoint/2010/main" val="307740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57BE07-1C5C-681F-7D0F-58EBCF64F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61CBE500-4A82-BB49-6B44-7E2BCAFA22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91682-BCA1-FCA0-589D-D165B17D0463}"/>
              </a:ext>
            </a:extLst>
          </p:cNvPr>
          <p:cNvSpPr txBox="1"/>
          <p:nvPr/>
        </p:nvSpPr>
        <p:spPr>
          <a:xfrm>
            <a:off x="639252" y="313353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DILIGENCE VERSUS LAZINESS</a:t>
            </a:r>
          </a:p>
        </p:txBody>
      </p:sp>
    </p:spTree>
    <p:extLst>
      <p:ext uri="{BB962C8B-B14F-4D97-AF65-F5344CB8AC3E}">
        <p14:creationId xmlns:p14="http://schemas.microsoft.com/office/powerpoint/2010/main" val="33792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34F4A-9C7D-651F-3ADF-93991CCA9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F0014C04-A3A0-10FD-F580-AD36179B34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8202D0-1D51-28DC-7BB1-F3E7B22A7BCF}"/>
              </a:ext>
            </a:extLst>
          </p:cNvPr>
          <p:cNvSpPr txBox="1"/>
          <p:nvPr/>
        </p:nvSpPr>
        <p:spPr>
          <a:xfrm>
            <a:off x="676829" y="2468737"/>
            <a:ext cx="642542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10:4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He who has a slack hand becomes poor, But the hand of the diligent makes rich.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7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F6D50-0E6E-F80E-103D-78172802A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9A7DBE98-082A-47ED-F834-9D93C75714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4D61E2-35E5-AC69-8306-DFB1FD2FD600}"/>
              </a:ext>
            </a:extLst>
          </p:cNvPr>
          <p:cNvSpPr txBox="1"/>
          <p:nvPr/>
        </p:nvSpPr>
        <p:spPr>
          <a:xfrm>
            <a:off x="651778" y="2468737"/>
            <a:ext cx="618743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12:24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hand of the diligent will rule, But the lazy man will be put to forced labor.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3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CD1D8-A542-B511-3F00-21D1CD350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EA1B0FF3-190E-97DF-17DD-D4562D7FD5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D454B4-2073-18D4-8999-273A36D58C04}"/>
              </a:ext>
            </a:extLst>
          </p:cNvPr>
          <p:cNvSpPr txBox="1"/>
          <p:nvPr/>
        </p:nvSpPr>
        <p:spPr>
          <a:xfrm>
            <a:off x="651778" y="2468737"/>
            <a:ext cx="618743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12:27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lazy man does not roast what he took in hunting, But diligence is man's precious possession.</a:t>
            </a:r>
          </a:p>
        </p:txBody>
      </p:sp>
    </p:spTree>
    <p:extLst>
      <p:ext uri="{BB962C8B-B14F-4D97-AF65-F5344CB8AC3E}">
        <p14:creationId xmlns:p14="http://schemas.microsoft.com/office/powerpoint/2010/main" val="1683640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16857</TotalTime>
  <Words>484</Words>
  <Application>Microsoft Macintosh PowerPoint</Application>
  <PresentationFormat>Widescreen</PresentationFormat>
  <Paragraphs>84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3246</cp:revision>
  <dcterms:created xsi:type="dcterms:W3CDTF">2022-04-28T10:27:37Z</dcterms:created>
  <dcterms:modified xsi:type="dcterms:W3CDTF">2026-02-26T11:10:41Z</dcterms:modified>
</cp:coreProperties>
</file>