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7" r:id="rId2"/>
    <p:sldId id="369" r:id="rId3"/>
    <p:sldId id="368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BA8"/>
    <a:srgbClr val="FFFFFF"/>
    <a:srgbClr val="ABB1E0"/>
    <a:srgbClr val="1A4450"/>
    <a:srgbClr val="1E4D5B"/>
    <a:srgbClr val="43001C"/>
    <a:srgbClr val="2A0C0E"/>
    <a:srgbClr val="002537"/>
    <a:srgbClr val="0C4F23"/>
    <a:srgbClr val="44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2" autoAdjust="0"/>
    <p:restoredTop sz="94658"/>
  </p:normalViewPr>
  <p:slideViewPr>
    <p:cSldViewPr snapToGrid="0">
      <p:cViewPr varScale="1">
        <p:scale>
          <a:sx n="78" d="100"/>
          <a:sy n="78" d="100"/>
        </p:scale>
        <p:origin x="11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8E0EB-D6DD-39A1-9B61-89A5745D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DA02E-8F1E-B9E7-0EF4-07A5C78E8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2FC52-C4B1-D6E2-AC64-CA73A6CAF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EF805-58AC-F23B-6104-651B0B3AB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9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F9209-DB49-5170-9685-A2693842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88955-65F9-ECAD-EDF3-7809ECCC3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FE304-DEC1-9B4E-D010-949BB37BC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9BBD3-AA34-8FC8-BD82-73029DB17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76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4671-7A0F-FCB5-4506-024CD430D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E7DEB-66C2-11C8-F646-4BC8EE04D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872591-D35F-E453-37C7-FA7D5D86B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892EE-A82A-302A-27A8-32C723FFF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2D128-C74C-B2FB-DACA-54CFE9B67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D6A2C-1FFE-EBA3-2021-50A5A10A5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BE96E-93DA-9827-69E3-98AB98D86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C9E30-DCDD-5869-87D8-A22EB0978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D359A-BD7A-87F7-3C60-B25357ADB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50B4E-D933-1BD3-D270-F927D51FA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7470F-A726-419E-02F6-3E7BBDC3A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6C442-C6D0-451C-D30E-196EB5412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7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F0427-1E80-3151-D56F-3B419794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7B4B2-E47E-3C30-BF3E-D57DF6717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26103-AFEC-3D19-D4EB-9CF9BC589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DC668-0307-0FD4-581E-03867632A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5B8BF-82F6-A1F1-3747-8A14A7FE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ADC1A-BA88-AE73-6678-C1014C78A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220C7-3460-5AD1-4B18-AA34EFFF0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19477-715B-BB59-0365-44C6A9F2F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78784-38E2-9DE7-18B5-6FD87F3B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3E6F2-5A02-720D-1E39-0AF808366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E9289-98F2-FF56-9B8B-2775E00C0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2B06E-DB50-357A-3FF9-6A6D1A3DF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0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AE630-F548-FEBB-87C8-B0CC2E20C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D505E-C58B-E4CB-9242-6FD76F30F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11C14-09D8-4A83-EAF3-6AC3ADB54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2A2E4-B31A-21AA-EF77-CB9FE3FE4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5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2DC36-6CD4-701F-8618-95E989C6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B0726-4D39-AC38-9753-DE1B550CE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EA082-6639-46C8-53B9-37DEC2742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5BB59-F515-8A1E-38BA-CE0B1B397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04F6-24B3-2846-9C72-FAA77FE12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2866C0-0731-F435-C3A9-A403D1A43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C9880-2823-1A86-48EB-FDA69205C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D3FE2-88EE-A8DE-8B6A-2402874C5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6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7CF0F-7649-398C-FEAA-6111AC0F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a scarf around his head&#10;&#10;AI-generated content may be incorrect.">
            <a:extLst>
              <a:ext uri="{FF2B5EF4-FFF2-40B4-BE49-F238E27FC236}">
                <a16:creationId xmlns:a16="http://schemas.microsoft.com/office/drawing/2014/main" id="{49433228-D4E6-0CE2-F0C6-AC130748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4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DDA506-DDAF-CE1A-165F-47A436C8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holding a basket&#10;&#10;AI-generated content may be incorrect.">
            <a:extLst>
              <a:ext uri="{FF2B5EF4-FFF2-40B4-BE49-F238E27FC236}">
                <a16:creationId xmlns:a16="http://schemas.microsoft.com/office/drawing/2014/main" id="{B85659AB-2F92-4FEA-8FDD-9D116B01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FBC76-5092-9ED1-B8F8-F570EFEFBAD8}"/>
              </a:ext>
            </a:extLst>
          </p:cNvPr>
          <p:cNvSpPr txBox="1"/>
          <p:nvPr/>
        </p:nvSpPr>
        <p:spPr>
          <a:xfrm>
            <a:off x="501463" y="2634936"/>
            <a:ext cx="618743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4. THE JESUS OF THE BIBLE WAS MOVED WITH COMPASSION FOR THE PEOPLE</a:t>
            </a:r>
          </a:p>
        </p:txBody>
      </p:sp>
    </p:spTree>
    <p:extLst>
      <p:ext uri="{BB962C8B-B14F-4D97-AF65-F5344CB8AC3E}">
        <p14:creationId xmlns:p14="http://schemas.microsoft.com/office/powerpoint/2010/main" val="306679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8AECF-B7D7-F5DC-58DF-E514613C7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scarf around his head&#10;&#10;AI-generated content may be incorrect.">
            <a:extLst>
              <a:ext uri="{FF2B5EF4-FFF2-40B4-BE49-F238E27FC236}">
                <a16:creationId xmlns:a16="http://schemas.microsoft.com/office/drawing/2014/main" id="{4FF4ECD7-C6DD-6BA8-DF7A-309BC04B0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BF8DFA-3D39-21BB-15E7-A93276878EE2}"/>
              </a:ext>
            </a:extLst>
          </p:cNvPr>
          <p:cNvSpPr txBox="1"/>
          <p:nvPr/>
        </p:nvSpPr>
        <p:spPr>
          <a:xfrm>
            <a:off x="551567" y="2884235"/>
            <a:ext cx="626259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JESUS OF THE BIBLE IS THE JESUS OF TODAY!</a:t>
            </a:r>
          </a:p>
        </p:txBody>
      </p:sp>
    </p:spTree>
    <p:extLst>
      <p:ext uri="{BB962C8B-B14F-4D97-AF65-F5344CB8AC3E}">
        <p14:creationId xmlns:p14="http://schemas.microsoft.com/office/powerpoint/2010/main" val="103538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69A4F1-22FB-7A16-B8A3-31D306EAC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wearing a scarf around his head&#10;&#10;AI-generated content may be incorrect.">
            <a:extLst>
              <a:ext uri="{FF2B5EF4-FFF2-40B4-BE49-F238E27FC236}">
                <a16:creationId xmlns:a16="http://schemas.microsoft.com/office/drawing/2014/main" id="{DB42472D-217E-3EF6-7CB1-845AF99EF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CFC192-531F-F00F-C10A-E1C8DF88713E}"/>
              </a:ext>
            </a:extLst>
          </p:cNvPr>
          <p:cNvSpPr txBox="1"/>
          <p:nvPr/>
        </p:nvSpPr>
        <p:spPr>
          <a:xfrm>
            <a:off x="551567" y="2884235"/>
            <a:ext cx="626259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JESUS OF THE BIBLE IS THE JESUS OF TODAY!</a:t>
            </a:r>
          </a:p>
        </p:txBody>
      </p:sp>
    </p:spTree>
    <p:extLst>
      <p:ext uri="{BB962C8B-B14F-4D97-AF65-F5344CB8AC3E}">
        <p14:creationId xmlns:p14="http://schemas.microsoft.com/office/powerpoint/2010/main" val="413217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7969E-B18F-148B-25A2-CA617FD55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wearing a scarf around his head&#10;&#10;AI-generated content may be incorrect.">
            <a:extLst>
              <a:ext uri="{FF2B5EF4-FFF2-40B4-BE49-F238E27FC236}">
                <a16:creationId xmlns:a16="http://schemas.microsoft.com/office/drawing/2014/main" id="{D3B4AC4B-4187-FF8C-18AA-4859631E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813DA-BDED-ECF1-BBF2-FEC33950286D}"/>
              </a:ext>
            </a:extLst>
          </p:cNvPr>
          <p:cNvSpPr txBox="1"/>
          <p:nvPr/>
        </p:nvSpPr>
        <p:spPr>
          <a:xfrm>
            <a:off x="488515" y="2690336"/>
            <a:ext cx="6325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Hebrews 13:8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Jesus Christ is the same yesterday, today, and forever. 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6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8C39-6167-5B4E-42B2-71769EFDA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carf around his head&#10;&#10;AI-generated content may be incorrect.">
            <a:extLst>
              <a:ext uri="{FF2B5EF4-FFF2-40B4-BE49-F238E27FC236}">
                <a16:creationId xmlns:a16="http://schemas.microsoft.com/office/drawing/2014/main" id="{E2652E33-77FF-FB91-97F1-AD276913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6A721-1643-597C-08F1-E11389CA4E0A}"/>
              </a:ext>
            </a:extLst>
          </p:cNvPr>
          <p:cNvSpPr txBox="1"/>
          <p:nvPr/>
        </p:nvSpPr>
        <p:spPr>
          <a:xfrm>
            <a:off x="488514" y="474345"/>
            <a:ext cx="65010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Matthew 4:23-25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23 And Jesus went about all Galilee, teaching in their synagogues, preaching the gospel of the kingdom, and healing all kinds of sickness and all kinds of disease among the people.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24 Then His fame went throughout all Syria; and they brought to Him all sick people who were afflicted with various diseases and torments, and those who were demon-possessed, epileptics, and paralytics; and He healed them. </a:t>
            </a:r>
          </a:p>
        </p:txBody>
      </p:sp>
    </p:spTree>
    <p:extLst>
      <p:ext uri="{BB962C8B-B14F-4D97-AF65-F5344CB8AC3E}">
        <p14:creationId xmlns:p14="http://schemas.microsoft.com/office/powerpoint/2010/main" val="312525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B221-8690-032A-19BB-B1A3880D4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carf around his head&#10;&#10;AI-generated content may be incorrect.">
            <a:extLst>
              <a:ext uri="{FF2B5EF4-FFF2-40B4-BE49-F238E27FC236}">
                <a16:creationId xmlns:a16="http://schemas.microsoft.com/office/drawing/2014/main" id="{C97E61C7-A74A-59B3-9372-1F886C01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05207B-30D8-5812-9BC8-D9FD57EB0B1E}"/>
              </a:ext>
            </a:extLst>
          </p:cNvPr>
          <p:cNvSpPr txBox="1"/>
          <p:nvPr/>
        </p:nvSpPr>
        <p:spPr>
          <a:xfrm>
            <a:off x="513567" y="2247138"/>
            <a:ext cx="5999968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Matthew 4:23-25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25 Great multitudes followed Him—from Galilee, and from Decapolis, Jerusalem, Judea, and beyond the Jordan. </a:t>
            </a:r>
          </a:p>
        </p:txBody>
      </p:sp>
    </p:spTree>
    <p:extLst>
      <p:ext uri="{BB962C8B-B14F-4D97-AF65-F5344CB8AC3E}">
        <p14:creationId xmlns:p14="http://schemas.microsoft.com/office/powerpoint/2010/main" val="3334908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575FA-55DA-6492-BF0C-2A1EDE181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carf around his head&#10;&#10;AI-generated content may be incorrect.">
            <a:extLst>
              <a:ext uri="{FF2B5EF4-FFF2-40B4-BE49-F238E27FC236}">
                <a16:creationId xmlns:a16="http://schemas.microsoft.com/office/drawing/2014/main" id="{F8FEB1DF-8219-BD9A-27C5-1964A2AD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598A2-BFDB-2432-3088-C5BC1BD39CE6}"/>
              </a:ext>
            </a:extLst>
          </p:cNvPr>
          <p:cNvSpPr txBox="1"/>
          <p:nvPr/>
        </p:nvSpPr>
        <p:spPr>
          <a:xfrm>
            <a:off x="463462" y="695944"/>
            <a:ext cx="6338171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Matthew 9:35,36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35 Then Jesus went about all the cities and villages, teaching in their synagogues, preaching the gospel of the kingdom, and healing every sickness and every disease among the people.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36 But when He saw the multitudes, He was moved with compassion for them, because they were weary and scattered, like sheep having no shepherd.</a:t>
            </a:r>
          </a:p>
        </p:txBody>
      </p:sp>
    </p:spTree>
    <p:extLst>
      <p:ext uri="{BB962C8B-B14F-4D97-AF65-F5344CB8AC3E}">
        <p14:creationId xmlns:p14="http://schemas.microsoft.com/office/powerpoint/2010/main" val="1813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3CBA5-1F01-B24E-27E7-97B123981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obe with a person in a circle&#10;&#10;AI-generated content may be incorrect.">
            <a:extLst>
              <a:ext uri="{FF2B5EF4-FFF2-40B4-BE49-F238E27FC236}">
                <a16:creationId xmlns:a16="http://schemas.microsoft.com/office/drawing/2014/main" id="{A31363DB-A072-54DE-27AF-368B1A30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48781-7C82-3DB8-4FC7-F95A438FAD98}"/>
              </a:ext>
            </a:extLst>
          </p:cNvPr>
          <p:cNvSpPr txBox="1"/>
          <p:nvPr/>
        </p:nvSpPr>
        <p:spPr>
          <a:xfrm>
            <a:off x="526515" y="2634936"/>
            <a:ext cx="592438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1. THE JESUS OF THE BIBLE PREACHED THE GOOD NEWS OF THE KINGDOM</a:t>
            </a:r>
          </a:p>
        </p:txBody>
      </p:sp>
    </p:spTree>
    <p:extLst>
      <p:ext uri="{BB962C8B-B14F-4D97-AF65-F5344CB8AC3E}">
        <p14:creationId xmlns:p14="http://schemas.microsoft.com/office/powerpoint/2010/main" val="175026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FC16C-EADA-4113-BCAE-6B3D75705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543B39CC-3442-0ECE-5461-7DA1427C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0B541-6315-D690-6915-85B4BD847286}"/>
              </a:ext>
            </a:extLst>
          </p:cNvPr>
          <p:cNvSpPr txBox="1"/>
          <p:nvPr/>
        </p:nvSpPr>
        <p:spPr>
          <a:xfrm>
            <a:off x="501463" y="2634936"/>
            <a:ext cx="592438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2. THE JESUS OF THE BIBLE HEALED ALL/EVERY SICKNESS AND DISEASE</a:t>
            </a:r>
          </a:p>
        </p:txBody>
      </p:sp>
    </p:spTree>
    <p:extLst>
      <p:ext uri="{BB962C8B-B14F-4D97-AF65-F5344CB8AC3E}">
        <p14:creationId xmlns:p14="http://schemas.microsoft.com/office/powerpoint/2010/main" val="76144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B3DE3-9773-DC2E-B528-6D949844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hands with a person in a robe&#10;&#10;AI-generated content may be incorrect.">
            <a:extLst>
              <a:ext uri="{FF2B5EF4-FFF2-40B4-BE49-F238E27FC236}">
                <a16:creationId xmlns:a16="http://schemas.microsoft.com/office/drawing/2014/main" id="{524A71F6-DCD7-DEF3-E64E-BD52F97F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4A7CD-DCC3-03C6-2724-264EA37D9A62}"/>
              </a:ext>
            </a:extLst>
          </p:cNvPr>
          <p:cNvSpPr txBox="1"/>
          <p:nvPr/>
        </p:nvSpPr>
        <p:spPr>
          <a:xfrm>
            <a:off x="501463" y="2634936"/>
            <a:ext cx="592438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3. THE JESUS OF THE BIBLE SET PEOPLE FREE FROM DEMONS</a:t>
            </a:r>
          </a:p>
        </p:txBody>
      </p:sp>
    </p:spTree>
    <p:extLst>
      <p:ext uri="{BB962C8B-B14F-4D97-AF65-F5344CB8AC3E}">
        <p14:creationId xmlns:p14="http://schemas.microsoft.com/office/powerpoint/2010/main" val="2273497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16999</TotalTime>
  <Words>269</Words>
  <Application>Microsoft Office PowerPoint</Application>
  <PresentationFormat>Widescreen</PresentationFormat>
  <Paragraphs>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WEB DEVELOPER</cp:lastModifiedBy>
  <cp:revision>3281</cp:revision>
  <dcterms:created xsi:type="dcterms:W3CDTF">2022-04-28T10:27:37Z</dcterms:created>
  <dcterms:modified xsi:type="dcterms:W3CDTF">2026-02-21T06:09:53Z</dcterms:modified>
</cp:coreProperties>
</file>