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7" r:id="rId2"/>
    <p:sldId id="368" r:id="rId3"/>
    <p:sldId id="392" r:id="rId4"/>
    <p:sldId id="384" r:id="rId5"/>
    <p:sldId id="385" r:id="rId6"/>
    <p:sldId id="369" r:id="rId7"/>
    <p:sldId id="386" r:id="rId8"/>
    <p:sldId id="387" r:id="rId9"/>
    <p:sldId id="388" r:id="rId10"/>
    <p:sldId id="389" r:id="rId11"/>
    <p:sldId id="390" r:id="rId12"/>
    <p:sldId id="3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D9C0"/>
    <a:srgbClr val="EBCBA8"/>
    <a:srgbClr val="ABB1E0"/>
    <a:srgbClr val="1A4450"/>
    <a:srgbClr val="1E4D5B"/>
    <a:srgbClr val="43001C"/>
    <a:srgbClr val="2A0C0E"/>
    <a:srgbClr val="002537"/>
    <a:srgbClr val="0C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2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CCCC-8495-E126-8596-47080B9BB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D380B-580D-5A57-A1C6-11F9DCCA0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F7BB17-FD77-D5E2-7F0E-3B6AD7C3F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823E4-4D91-86BA-C18D-8457BC0CB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7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5074F-7012-5D97-2F14-E1C72F91B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00A763-058C-3BF6-143F-DFD05C08C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DE723-661E-F05F-8401-8B330CCFD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B1450-756D-704A-15D1-561EC91FD8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4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5AADD-2CDA-B952-53C3-E0330D608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6823A-68EB-59F8-9BFA-FEAEFC268A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18B0F-E839-81A5-5F46-2D53CADEC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140E7-117D-B731-2E35-CBC7A7C7E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0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59A-BD7A-87F7-3C60-B25357AD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150B4E-D933-1BD3-D270-F927D51FA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77470F-A726-419E-02F6-3E7BBDC3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6C442-C6D0-451C-D30E-196EB5412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F808-E119-2A55-E1BD-E5DE291A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BDD14-FFD4-4B77-E1B6-6B5044DB1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345689-E4FA-FC3B-E0DB-3A9EAD885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2937-A7EA-B93D-B6C6-BB39C1814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1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343E0-4816-152C-9CCD-218894C8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513CE-2F67-7E56-30F2-340A6EF44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79414-E8E5-6B38-06A7-8B5DB4359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EB3C-E76F-615C-7BC2-A6A1F8BD7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410C0-42F4-C5F6-A972-FC1940492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B7157-C263-0078-F6C5-2DC853771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CCF36-AE8F-8C1C-47E8-530C21ACC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4E583-20EC-F4E5-451D-CAE78EC5E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8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7EA77-C946-441D-521E-FECD4E801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CE017-DAF9-E9EF-6413-B8E1D320E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E68DC-7B4D-B230-63F8-06B4BA4ACC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1DC31-8FEE-7575-0E06-E9A3A6EDFC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7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B4CD9-716A-CA06-51BA-5FBD5B94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90302-F176-A7DC-279F-8BC2CF550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BE042-D045-714F-416B-98FC039CC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28137-552C-3CE4-17E1-9B0649AD1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E2E8-9035-D00B-35DF-9A05170DD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0C6AED-2774-7987-B8BB-5670D2EDC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67C508-FC6F-5ACD-49C8-64468AD1F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E606F-1B0F-8B7E-4B7C-A4A250B6B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EC448-FDFF-B765-38D6-0E28E975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90390-3097-885B-78A5-D6B41EBAA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1158B-E60A-1494-695E-90321B218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5A06A-D795-7DA0-AA5F-52109F337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2E2C1828-AD29-347C-3ECE-ECC40CE7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1F41A-A40A-42E3-4217-9AF3CCBC9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6E7EBFC1-7B78-E68C-94B4-C0C4321C7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616DB-BC69-A62C-B6E6-4104D3C9D5F4}"/>
              </a:ext>
            </a:extLst>
          </p:cNvPr>
          <p:cNvSpPr txBox="1"/>
          <p:nvPr/>
        </p:nvSpPr>
        <p:spPr>
          <a:xfrm>
            <a:off x="551566" y="1582340"/>
            <a:ext cx="59870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Ephesians 3:20,21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20 Now to Him who is able to do exceedingly abundantly above all that we ask or think, according to the power that works in us,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21 to Him be glory in the church by Christ Jesus to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77061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DABE-C7E4-7F63-C529-59C14532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32BF1FAE-A0FA-A569-0F67-7C9255963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D5A9D5-8AB0-FAE7-C232-F6022511C746}"/>
              </a:ext>
            </a:extLst>
          </p:cNvPr>
          <p:cNvSpPr txBox="1"/>
          <p:nvPr/>
        </p:nvSpPr>
        <p:spPr>
          <a:xfrm>
            <a:off x="622549" y="3068005"/>
            <a:ext cx="556948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…ALL FOR HIS GLORY!</a:t>
            </a:r>
          </a:p>
        </p:txBody>
      </p:sp>
    </p:spTree>
    <p:extLst>
      <p:ext uri="{BB962C8B-B14F-4D97-AF65-F5344CB8AC3E}">
        <p14:creationId xmlns:p14="http://schemas.microsoft.com/office/powerpoint/2010/main" val="270127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30027-141F-2275-F53A-DD2A73E5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F8727DBF-4FCD-A8A4-E07B-9A0BD538F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FB87A-16BA-7729-54CE-0C47C65EF470}"/>
              </a:ext>
            </a:extLst>
          </p:cNvPr>
          <p:cNvSpPr txBox="1"/>
          <p:nvPr/>
        </p:nvSpPr>
        <p:spPr>
          <a:xfrm>
            <a:off x="622549" y="2934088"/>
            <a:ext cx="5569484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GRATEFUL FOR THE OPPORTUNITY TO SERVE!</a:t>
            </a:r>
          </a:p>
        </p:txBody>
      </p:sp>
    </p:spTree>
    <p:extLst>
      <p:ext uri="{BB962C8B-B14F-4D97-AF65-F5344CB8AC3E}">
        <p14:creationId xmlns:p14="http://schemas.microsoft.com/office/powerpoint/2010/main" val="218353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7969E-B18F-148B-25A2-CA617FD5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and silver logo&#10;&#10;AI-generated content may be incorrect.">
            <a:extLst>
              <a:ext uri="{FF2B5EF4-FFF2-40B4-BE49-F238E27FC236}">
                <a16:creationId xmlns:a16="http://schemas.microsoft.com/office/drawing/2014/main" id="{0468E130-8AF9-46C6-E07B-5EF952FED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04C3E-6187-3818-1A5F-414DA69A12E3}"/>
              </a:ext>
            </a:extLst>
          </p:cNvPr>
          <p:cNvSpPr txBox="1"/>
          <p:nvPr/>
        </p:nvSpPr>
        <p:spPr>
          <a:xfrm>
            <a:off x="614198" y="3155687"/>
            <a:ext cx="5987019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Vision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335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F09EB-5E2C-DD24-0D8F-00AB3935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FD7330C1-6FBD-E42F-2614-E880CC36C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B315F-3F1A-EA78-CE70-B448F5C276F3}"/>
              </a:ext>
            </a:extLst>
          </p:cNvPr>
          <p:cNvSpPr txBox="1"/>
          <p:nvPr/>
        </p:nvSpPr>
        <p:spPr>
          <a:xfrm>
            <a:off x="526516" y="2934088"/>
            <a:ext cx="5987019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GRATEFUL FOR THE JOURNEY SO FAR</a:t>
            </a:r>
          </a:p>
        </p:txBody>
      </p:sp>
    </p:spTree>
    <p:extLst>
      <p:ext uri="{BB962C8B-B14F-4D97-AF65-F5344CB8AC3E}">
        <p14:creationId xmlns:p14="http://schemas.microsoft.com/office/powerpoint/2010/main" val="92558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3B322-DDEE-9E4D-C5E4-A721A239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91B60940-C862-774F-96D8-80F66A85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80578-8EC0-3C72-4896-7F06493B60D9}"/>
              </a:ext>
            </a:extLst>
          </p:cNvPr>
          <p:cNvSpPr txBox="1"/>
          <p:nvPr/>
        </p:nvSpPr>
        <p:spPr>
          <a:xfrm>
            <a:off x="547393" y="2712489"/>
            <a:ext cx="5569484" cy="143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GRATEFUL FOR EACH ONE WHO HAS BEEN PART OF THIS JOURNEY</a:t>
            </a:r>
          </a:p>
        </p:txBody>
      </p:sp>
    </p:spTree>
    <p:extLst>
      <p:ext uri="{BB962C8B-B14F-4D97-AF65-F5344CB8AC3E}">
        <p14:creationId xmlns:p14="http://schemas.microsoft.com/office/powerpoint/2010/main" val="319238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0FD57-E562-55C1-80CF-CF75D8EE7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E15FC5CE-3CB2-FA37-0F23-F43AC4A8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F0E89-A86B-E86E-3DFF-B9CC4A46CC9A}"/>
              </a:ext>
            </a:extLst>
          </p:cNvPr>
          <p:cNvSpPr txBox="1"/>
          <p:nvPr/>
        </p:nvSpPr>
        <p:spPr>
          <a:xfrm>
            <a:off x="526516" y="2787645"/>
            <a:ext cx="5569484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GRATEFUL FOR ALL THAT HAS BEEN ACCOMPLISHED</a:t>
            </a:r>
          </a:p>
        </p:txBody>
      </p:sp>
    </p:spTree>
    <p:extLst>
      <p:ext uri="{BB962C8B-B14F-4D97-AF65-F5344CB8AC3E}">
        <p14:creationId xmlns:p14="http://schemas.microsoft.com/office/powerpoint/2010/main" val="101592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E90F5-2162-2CCD-E354-E70EEAA45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8616F974-B0E4-D791-3A58-72191170E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BCC0B2-886C-0AF4-FF01-33DE9244B6E4}"/>
              </a:ext>
            </a:extLst>
          </p:cNvPr>
          <p:cNvSpPr txBox="1"/>
          <p:nvPr/>
        </p:nvSpPr>
        <p:spPr>
          <a:xfrm>
            <a:off x="626722" y="2690336"/>
            <a:ext cx="5987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Psalm 118:23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This was the LORD's doing; It is marvelous in our eyes. </a:t>
            </a:r>
          </a:p>
        </p:txBody>
      </p:sp>
    </p:spTree>
    <p:extLst>
      <p:ext uri="{BB962C8B-B14F-4D97-AF65-F5344CB8AC3E}">
        <p14:creationId xmlns:p14="http://schemas.microsoft.com/office/powerpoint/2010/main" val="268208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34299-9A10-9B5D-7C45-3D1ACACA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DCBD27D4-C3EB-E737-7C5C-D9DAB3932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3DB411-6943-9A80-3A2B-9B5181382996}"/>
              </a:ext>
            </a:extLst>
          </p:cNvPr>
          <p:cNvSpPr txBox="1"/>
          <p:nvPr/>
        </p:nvSpPr>
        <p:spPr>
          <a:xfrm>
            <a:off x="660127" y="3155687"/>
            <a:ext cx="5569484" cy="54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THERE IS MORE!</a:t>
            </a:r>
          </a:p>
        </p:txBody>
      </p:sp>
    </p:spTree>
    <p:extLst>
      <p:ext uri="{BB962C8B-B14F-4D97-AF65-F5344CB8AC3E}">
        <p14:creationId xmlns:p14="http://schemas.microsoft.com/office/powerpoint/2010/main" val="375157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26526-20DC-F2ED-7F07-98CC9513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34779C1F-53A0-76C8-EDB3-7B0BF06B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A2617-6593-EF77-BDB8-A178A781855E}"/>
              </a:ext>
            </a:extLst>
          </p:cNvPr>
          <p:cNvSpPr txBox="1"/>
          <p:nvPr/>
        </p:nvSpPr>
        <p:spPr>
          <a:xfrm>
            <a:off x="551566" y="1360741"/>
            <a:ext cx="5987019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</a:rPr>
              <a:t>Deuteronomy 1:10,11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10 The LORD your God has multiplied you, and here you are today, as the stars of heaven in multitude.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</a:rPr>
              <a:t>11 May the LORD God of your fathers make you a thousand times more numerous than you are, and bless you as He has promised you! </a:t>
            </a:r>
          </a:p>
        </p:txBody>
      </p:sp>
    </p:spTree>
    <p:extLst>
      <p:ext uri="{BB962C8B-B14F-4D97-AF65-F5344CB8AC3E}">
        <p14:creationId xmlns:p14="http://schemas.microsoft.com/office/powerpoint/2010/main" val="27169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505A-768D-AEAA-FF38-9E06F4056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background with white text and a circle&#10;&#10;AI-generated content may be incorrect.">
            <a:extLst>
              <a:ext uri="{FF2B5EF4-FFF2-40B4-BE49-F238E27FC236}">
                <a16:creationId xmlns:a16="http://schemas.microsoft.com/office/drawing/2014/main" id="{0A222050-A8D9-C743-4C2A-1CF3A8AAB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17D8D2-4210-33B2-25BE-4D8562213ECD}"/>
              </a:ext>
            </a:extLst>
          </p:cNvPr>
          <p:cNvSpPr txBox="1"/>
          <p:nvPr/>
        </p:nvSpPr>
        <p:spPr>
          <a:xfrm>
            <a:off x="597497" y="2934088"/>
            <a:ext cx="5828355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LET’S BELIEVE FOR 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</a:rPr>
              <a:t>A THOUSAND TIMES MORE!</a:t>
            </a:r>
          </a:p>
        </p:txBody>
      </p:sp>
    </p:spTree>
    <p:extLst>
      <p:ext uri="{BB962C8B-B14F-4D97-AF65-F5344CB8AC3E}">
        <p14:creationId xmlns:p14="http://schemas.microsoft.com/office/powerpoint/2010/main" val="3664490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16894</TotalTime>
  <Words>184</Words>
  <Application>Microsoft Macintosh PowerPoint</Application>
  <PresentationFormat>Widescreen</PresentationFormat>
  <Paragraphs>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3263</cp:revision>
  <dcterms:created xsi:type="dcterms:W3CDTF">2022-04-28T10:27:37Z</dcterms:created>
  <dcterms:modified xsi:type="dcterms:W3CDTF">2026-02-13T06:58:13Z</dcterms:modified>
</cp:coreProperties>
</file>