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D9C0"/>
    <a:srgbClr val="EBCBA8"/>
    <a:srgbClr val="ABB1E0"/>
    <a:srgbClr val="1A4450"/>
    <a:srgbClr val="1E4D5B"/>
    <a:srgbClr val="43001C"/>
    <a:srgbClr val="2A0C0E"/>
    <a:srgbClr val="002537"/>
    <a:srgbClr val="0C4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2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5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66888-77F9-DE06-F13E-FB0B7513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97D0B-FE5C-D501-66DE-819E3E7DB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DEB0D-C15E-7254-764E-3C1BF35CE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3D090-95C9-B583-0ECF-CFB970CA8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9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B08ED-E507-9840-777F-5B3A3F35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1531D-62B0-7C39-A0C4-B017FB35C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E8DFD-3576-8BA1-1A99-04A238E17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79899-DB8F-C197-1286-FBE3B6C17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F4F51-8B2B-B329-5DAD-1C8B5F3BD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7BFD3-3435-4C88-47CB-BF58878E5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FB33A-7399-8558-9164-C643A623A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5D61D-DB78-F510-1E46-38F540B8D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1FDF4-89B4-B830-45B0-BCFA8E1F6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7018F-194F-EFA8-0FD7-62C19F870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31DDF-B7CC-DBC7-91E4-7128525F8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7A75B-5FD3-B8F7-ACED-7B0A9150B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6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19635-97AF-3037-21DF-78B29766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DC006-97AC-41F8-2B9F-27C2AB3EA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2E93E8-DD86-FC28-FFD0-587B11F23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B4A1B-0236-A564-E68F-08A5A3071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0C20-5A42-562F-8521-BD9F5D782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56749-CDDA-F0EB-5429-1D85C0E5C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95355-5F49-2F89-87CE-29E1D122A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4FD28-79BC-4680-FAE1-BC89D1AB3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55CE-965E-2FD9-4D26-9015DC47A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8883B-D81D-37E2-CD44-BA82CBAAA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23EBA-E382-0B28-9D17-B1AA6CB62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B5035-85EB-F90D-82E7-FA7102ACE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12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4B664-DAD0-7DFB-6699-3226DE27E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55D7F-D721-6CFE-84FF-8C4C544AB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69041-1617-72F3-F57B-D21860DBD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484C9-743A-4E4A-B317-EA6F9A75E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7EA77-C946-441D-521E-FECD4E80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CE017-DAF9-E9EF-6413-B8E1D320E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E68DC-7B4D-B230-63F8-06B4BA4AC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1DC31-8FEE-7575-0E06-E9A3A6EDF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CDD2D-8DCB-62C9-4B71-86E4C9B1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B4028-8B7F-6733-DDFF-FA87A13CA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5CA6D3-9F3C-4054-CE54-B1E25C70C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472F3-2330-F7D8-9EE4-65138D2E3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1722C-4A0A-AAE7-D774-891D81B81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5B650-F9B4-BA71-8E8F-22DF6C312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13D13-2D07-E88A-199F-4FF11893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4C3BA-21A3-92CB-8BE5-4C5491C90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233D-116A-F82D-3A63-1AE5651AA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3A7C0-ECBC-1896-2D7F-CBAA56B98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F705E-61C2-AF16-27AB-774AB52B6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A095A-0658-BBDA-7B88-3C967867A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1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71F7C-834D-6EE7-8DA6-553294323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7E197-1BE5-BA2B-BE8B-350D64531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A0685-CABF-365C-99C6-CCCB82C83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32E93-7991-8C79-7FB5-561139053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164AE-8B68-0302-C6BA-F872DCDA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7E09E6-4896-8BA8-4991-90B33E856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D2BA9-6318-5386-8643-AE3AEF64F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189D3-27C7-9501-03F9-9CDB6AFE6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BA1A-015F-59B7-7C7C-4473CFD5C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33AE3F-2084-F661-DB6C-B039350EE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A5A5F-7A22-C3DE-4AE9-089D4A423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9BF34-989E-3617-5069-28BB6DE4F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8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9DEA89EC-68BC-DB86-3C91-A81B7C94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B50AB-2D7E-CCE0-A953-B01FE926D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4B824AD5-CE9A-135C-D7BD-62F4ED5B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FBD43-1998-E153-158E-99F641804BC7}"/>
              </a:ext>
            </a:extLst>
          </p:cNvPr>
          <p:cNvSpPr txBox="1"/>
          <p:nvPr/>
        </p:nvSpPr>
        <p:spPr>
          <a:xfrm>
            <a:off x="626723" y="2247138"/>
            <a:ext cx="5987019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30:33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For as the churning of milk produces butter, And wringing the nose produces blood, So the forcing of wrath produces strife.</a:t>
            </a:r>
          </a:p>
        </p:txBody>
      </p:sp>
    </p:spTree>
    <p:extLst>
      <p:ext uri="{BB962C8B-B14F-4D97-AF65-F5344CB8AC3E}">
        <p14:creationId xmlns:p14="http://schemas.microsoft.com/office/powerpoint/2010/main" val="207078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DB7E7-683B-7626-48BF-2B30380C5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85D8FEBC-A532-052E-DD65-C17BF570E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B11D7-AC92-E227-BA2D-894D02C8E85B}"/>
              </a:ext>
            </a:extLst>
          </p:cNvPr>
          <p:cNvSpPr txBox="1"/>
          <p:nvPr/>
        </p:nvSpPr>
        <p:spPr>
          <a:xfrm>
            <a:off x="639250" y="3007635"/>
            <a:ext cx="5987019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DISCIPLINE OVER SELF</a:t>
            </a:r>
          </a:p>
        </p:txBody>
      </p:sp>
    </p:spTree>
    <p:extLst>
      <p:ext uri="{BB962C8B-B14F-4D97-AF65-F5344CB8AC3E}">
        <p14:creationId xmlns:p14="http://schemas.microsoft.com/office/powerpoint/2010/main" val="382320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7A77-2BB9-3DE5-456E-81383BF08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EB29E5EA-6791-2641-B210-8F1A6A18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40FB51-00B3-297D-FE99-850737B858E1}"/>
              </a:ext>
            </a:extLst>
          </p:cNvPr>
          <p:cNvSpPr txBox="1"/>
          <p:nvPr/>
        </p:nvSpPr>
        <p:spPr>
          <a:xfrm>
            <a:off x="626723" y="2468737"/>
            <a:ext cx="598701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25:28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Whoever has no rule over his own spirit Is like a city broken down, without walls. </a:t>
            </a:r>
          </a:p>
        </p:txBody>
      </p:sp>
    </p:spTree>
    <p:extLst>
      <p:ext uri="{BB962C8B-B14F-4D97-AF65-F5344CB8AC3E}">
        <p14:creationId xmlns:p14="http://schemas.microsoft.com/office/powerpoint/2010/main" val="361650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6DC1D-49AD-CFAF-DB59-A64C9122F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C72ADE72-AFCC-CC8C-89B7-233ABA04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D32C0-F027-FA2F-C72A-CE2AF28EDC31}"/>
              </a:ext>
            </a:extLst>
          </p:cNvPr>
          <p:cNvSpPr txBox="1"/>
          <p:nvPr/>
        </p:nvSpPr>
        <p:spPr>
          <a:xfrm>
            <a:off x="639250" y="3007635"/>
            <a:ext cx="5987019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DISCIPLINE IN DESIRES</a:t>
            </a:r>
          </a:p>
        </p:txBody>
      </p:sp>
    </p:spTree>
    <p:extLst>
      <p:ext uri="{BB962C8B-B14F-4D97-AF65-F5344CB8AC3E}">
        <p14:creationId xmlns:p14="http://schemas.microsoft.com/office/powerpoint/2010/main" val="370128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39AAC-2D64-DE2E-0D9D-471F02E49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4F6A5C1A-00BC-B422-B14F-5B95CA71E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D54EA-64A5-81E4-7812-4BEF64976D42}"/>
              </a:ext>
            </a:extLst>
          </p:cNvPr>
          <p:cNvSpPr txBox="1"/>
          <p:nvPr/>
        </p:nvSpPr>
        <p:spPr>
          <a:xfrm>
            <a:off x="626723" y="1582340"/>
            <a:ext cx="64254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23:1-5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1 When you sit down to eat with a ruler, Consider carefully what is before you;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2 And put a knife to your throat If you are a man given to appetite.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3 Do not desire his delicacies, For they are deceptive food. </a:t>
            </a:r>
          </a:p>
        </p:txBody>
      </p:sp>
    </p:spTree>
    <p:extLst>
      <p:ext uri="{BB962C8B-B14F-4D97-AF65-F5344CB8AC3E}">
        <p14:creationId xmlns:p14="http://schemas.microsoft.com/office/powerpoint/2010/main" val="42700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2F83-097F-3138-1F91-BEC096DD8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47E6A88E-E184-0BBD-4C3A-AB8C9EF2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42600-4120-848C-C39B-E096CB49E7DE}"/>
              </a:ext>
            </a:extLst>
          </p:cNvPr>
          <p:cNvSpPr txBox="1"/>
          <p:nvPr/>
        </p:nvSpPr>
        <p:spPr>
          <a:xfrm>
            <a:off x="614197" y="1582340"/>
            <a:ext cx="64254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23:1-5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4 Do not overwork to be rich; Because of your own understanding, cease!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5 Will you set your eyes on that which is not? For riches certainly make themselves wings; They fly away like an eagle toward heaven. </a:t>
            </a:r>
          </a:p>
        </p:txBody>
      </p:sp>
    </p:spTree>
    <p:extLst>
      <p:ext uri="{BB962C8B-B14F-4D97-AF65-F5344CB8AC3E}">
        <p14:creationId xmlns:p14="http://schemas.microsoft.com/office/powerpoint/2010/main" val="94575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80D7-A99E-A4CD-B92D-3F9F556DC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DE5193D3-5122-AD76-8B21-06C22F834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A846F5-6F4B-9D0B-978F-8071CB4AA12B}"/>
              </a:ext>
            </a:extLst>
          </p:cNvPr>
          <p:cNvSpPr txBox="1"/>
          <p:nvPr/>
        </p:nvSpPr>
        <p:spPr>
          <a:xfrm>
            <a:off x="751984" y="2468737"/>
            <a:ext cx="642543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27:20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Hell and Destruction are never full; So the eyes of man are never satisfied. </a:t>
            </a:r>
          </a:p>
        </p:txBody>
      </p:sp>
    </p:spTree>
    <p:extLst>
      <p:ext uri="{BB962C8B-B14F-4D97-AF65-F5344CB8AC3E}">
        <p14:creationId xmlns:p14="http://schemas.microsoft.com/office/powerpoint/2010/main" val="395172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5102-9021-97A5-60D6-BDFAD3104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43D285EA-77D1-A64A-39BB-8439D795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E3FD9-53E1-14BD-2FEB-C7D085C3F983}"/>
              </a:ext>
            </a:extLst>
          </p:cNvPr>
          <p:cNvSpPr txBox="1"/>
          <p:nvPr/>
        </p:nvSpPr>
        <p:spPr>
          <a:xfrm>
            <a:off x="714406" y="2025539"/>
            <a:ext cx="642543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Galatians 5:22,23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22 But the fruit of the Spirit is love, joy, peace, longsuffering, kindness, goodness, faithfulness,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23 gentleness, self-control. Against such there is no law. </a:t>
            </a:r>
          </a:p>
        </p:txBody>
      </p:sp>
    </p:spTree>
    <p:extLst>
      <p:ext uri="{BB962C8B-B14F-4D97-AF65-F5344CB8AC3E}">
        <p14:creationId xmlns:p14="http://schemas.microsoft.com/office/powerpoint/2010/main" val="428967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C7EC2F26-F826-3DA0-7D69-2883A55CF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FA489-91D7-AF6A-1F1C-8EB934C4C82F}"/>
              </a:ext>
            </a:extLst>
          </p:cNvPr>
          <p:cNvSpPr txBox="1"/>
          <p:nvPr/>
        </p:nvSpPr>
        <p:spPr>
          <a:xfrm>
            <a:off x="639250" y="3007635"/>
            <a:ext cx="5987019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DISCIPLINE IN WORDS</a:t>
            </a: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E90F5-2162-2CCD-E354-E70EEAA45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C1B6CA70-27BB-519F-BF1C-43D9B1121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B17990-93B5-33DD-27F8-711427AD62E1}"/>
              </a:ext>
            </a:extLst>
          </p:cNvPr>
          <p:cNvSpPr txBox="1"/>
          <p:nvPr/>
        </p:nvSpPr>
        <p:spPr>
          <a:xfrm>
            <a:off x="639249" y="2468737"/>
            <a:ext cx="598701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10:19 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In the multitude of words sin is not lacking, But he who restrains his lips is wise.</a:t>
            </a:r>
          </a:p>
        </p:txBody>
      </p:sp>
    </p:spTree>
    <p:extLst>
      <p:ext uri="{BB962C8B-B14F-4D97-AF65-F5344CB8AC3E}">
        <p14:creationId xmlns:p14="http://schemas.microsoft.com/office/powerpoint/2010/main" val="268208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2ECE4-E96E-27AC-9790-7B5B5B42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2E3178A2-BD06-4FF0-8920-0C0FE69F5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044889-1F4A-04F9-7788-ECD879F2C20D}"/>
              </a:ext>
            </a:extLst>
          </p:cNvPr>
          <p:cNvSpPr txBox="1"/>
          <p:nvPr/>
        </p:nvSpPr>
        <p:spPr>
          <a:xfrm>
            <a:off x="639250" y="3007635"/>
            <a:ext cx="5987019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DISCIPLINE IN EMOTIONS</a:t>
            </a:r>
          </a:p>
        </p:txBody>
      </p:sp>
    </p:spTree>
    <p:extLst>
      <p:ext uri="{BB962C8B-B14F-4D97-AF65-F5344CB8AC3E}">
        <p14:creationId xmlns:p14="http://schemas.microsoft.com/office/powerpoint/2010/main" val="251625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388D1-1154-5F74-4FFE-84FEB37D9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D581544E-EC18-4021-5F1B-A9B1ECD1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4B65EE-0FD7-510E-776F-0F61DE363A04}"/>
              </a:ext>
            </a:extLst>
          </p:cNvPr>
          <p:cNvSpPr txBox="1"/>
          <p:nvPr/>
        </p:nvSpPr>
        <p:spPr>
          <a:xfrm>
            <a:off x="639249" y="2468737"/>
            <a:ext cx="598701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14:29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He who is slow to wrath has great understanding, But he who is impulsive exalts folly.</a:t>
            </a:r>
          </a:p>
        </p:txBody>
      </p:sp>
    </p:spTree>
    <p:extLst>
      <p:ext uri="{BB962C8B-B14F-4D97-AF65-F5344CB8AC3E}">
        <p14:creationId xmlns:p14="http://schemas.microsoft.com/office/powerpoint/2010/main" val="243491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9691E-4716-23AA-9E91-9A8226C66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D4B4B54A-1F69-A892-A785-DBE5F858D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099391-B294-9EBA-7E60-D2365BDDCB15}"/>
              </a:ext>
            </a:extLst>
          </p:cNvPr>
          <p:cNvSpPr txBox="1"/>
          <p:nvPr/>
        </p:nvSpPr>
        <p:spPr>
          <a:xfrm>
            <a:off x="639249" y="2468737"/>
            <a:ext cx="598701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16:32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He who is slow to anger is better than the mighty, And he who rules his spirit than he who takes a city. </a:t>
            </a:r>
          </a:p>
        </p:txBody>
      </p:sp>
    </p:spTree>
    <p:extLst>
      <p:ext uri="{BB962C8B-B14F-4D97-AF65-F5344CB8AC3E}">
        <p14:creationId xmlns:p14="http://schemas.microsoft.com/office/powerpoint/2010/main" val="676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3B437-2220-CF27-1130-55DF6E17A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B2B30FA5-53CD-53A5-D040-42F174198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11877-029D-E0CB-45DA-B20F2E28A707}"/>
              </a:ext>
            </a:extLst>
          </p:cNvPr>
          <p:cNvSpPr txBox="1"/>
          <p:nvPr/>
        </p:nvSpPr>
        <p:spPr>
          <a:xfrm>
            <a:off x="639250" y="3007635"/>
            <a:ext cx="5987019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DISCIPLINE IN SITUATIONS</a:t>
            </a:r>
          </a:p>
        </p:txBody>
      </p:sp>
    </p:spTree>
    <p:extLst>
      <p:ext uri="{BB962C8B-B14F-4D97-AF65-F5344CB8AC3E}">
        <p14:creationId xmlns:p14="http://schemas.microsoft.com/office/powerpoint/2010/main" val="180165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B5301-FEAD-8B77-BAAB-01BA4B132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4F83B83E-C1C7-61B0-D350-AB80976B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9E1D8-D16B-3F7B-85D2-D27D7D4FFDE0}"/>
              </a:ext>
            </a:extLst>
          </p:cNvPr>
          <p:cNvSpPr txBox="1"/>
          <p:nvPr/>
        </p:nvSpPr>
        <p:spPr>
          <a:xfrm>
            <a:off x="639249" y="2468737"/>
            <a:ext cx="598701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17:27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He who has knowledge spares his words, And a man of understanding is of a calm spirit.</a:t>
            </a:r>
          </a:p>
        </p:txBody>
      </p:sp>
    </p:spTree>
    <p:extLst>
      <p:ext uri="{BB962C8B-B14F-4D97-AF65-F5344CB8AC3E}">
        <p14:creationId xmlns:p14="http://schemas.microsoft.com/office/powerpoint/2010/main" val="354367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C80A6-2C8E-E1B2-6FF1-8F391B567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24DBBF1D-3EFC-1A93-584A-2DE06D7AB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BE9EA7-1E71-DE66-4F6D-5FD5C7A41CF8}"/>
              </a:ext>
            </a:extLst>
          </p:cNvPr>
          <p:cNvSpPr txBox="1"/>
          <p:nvPr/>
        </p:nvSpPr>
        <p:spPr>
          <a:xfrm>
            <a:off x="639249" y="2468737"/>
            <a:ext cx="598701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Proverbs 15:18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A wrathful man stirs up strife, But he who is slow to anger allays contention.</a:t>
            </a:r>
          </a:p>
        </p:txBody>
      </p:sp>
    </p:spTree>
    <p:extLst>
      <p:ext uri="{BB962C8B-B14F-4D97-AF65-F5344CB8AC3E}">
        <p14:creationId xmlns:p14="http://schemas.microsoft.com/office/powerpoint/2010/main" val="183249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16822</TotalTime>
  <Words>336</Words>
  <Application>Microsoft Macintosh PowerPoint</Application>
  <PresentationFormat>Widescreen</PresentationFormat>
  <Paragraphs>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3256</cp:revision>
  <dcterms:created xsi:type="dcterms:W3CDTF">2022-04-28T10:27:37Z</dcterms:created>
  <dcterms:modified xsi:type="dcterms:W3CDTF">2026-02-05T08:57:33Z</dcterms:modified>
</cp:coreProperties>
</file>