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7" r:id="rId2"/>
    <p:sldId id="368" r:id="rId3"/>
    <p:sldId id="369" r:id="rId4"/>
    <p:sldId id="370" r:id="rId5"/>
    <p:sldId id="371" r:id="rId6"/>
    <p:sldId id="372" r:id="rId7"/>
    <p:sldId id="373" r:id="rId8"/>
    <p:sldId id="3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C0"/>
    <a:srgbClr val="EBCBA8"/>
    <a:srgbClr val="FFFFFF"/>
    <a:srgbClr val="ABB1E0"/>
    <a:srgbClr val="1A4450"/>
    <a:srgbClr val="1E4D5B"/>
    <a:srgbClr val="43001C"/>
    <a:srgbClr val="2A0C0E"/>
    <a:srgbClr val="002537"/>
    <a:srgbClr val="0C4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2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359A-BD7A-87F7-3C60-B25357AD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50B4E-D933-1BD3-D270-F927D51FA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7470F-A726-419E-02F6-3E7BBDC3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6C442-C6D0-451C-D30E-196EB5412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3B4EE-8304-A195-9176-0692C2096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19348-0BFB-9B42-B370-0E0968570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0AF34D-6EB7-999C-A9B4-0F62C42BA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2C26C-9CA5-39AE-6200-B3ADDCD41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337E9-EEB5-608B-D6AF-8DD17D415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E5B57A-E3EF-AFB7-7099-9EE5348DA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63C424-5BC5-D4F0-893F-511D49A95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CE34A-557A-BFBA-8DAD-922BDE94A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7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BC847-9020-0BE4-255F-704ABB87E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1205C-6190-3139-B5BF-22EA49827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5218D-9E45-DF38-780C-61BA45C43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096AD-DC68-921F-BDD1-E4D0E0799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481B8-B50C-2B9D-96B4-EA5CF3943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4DE8D-72D8-0289-CD05-89EF7DB35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0403A-285C-11F5-9D27-7C8CAD0AE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4DFEB-755D-5611-8730-357E7071E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06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A228F-61A6-F728-3198-5F3F13BEE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020AED-701F-FB65-141D-ED8C343CF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FB546-B9E9-D0C5-F9BC-80092A2F2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D0699-0739-BF34-53E4-488D0FA98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8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25457-7FBE-5903-9C48-505FF4912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BF4C9-C18A-E03E-907F-092AFE8E5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064203-8335-F16A-6D32-B3DB27F82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39B2D-02BB-B1B1-B95F-5925D6DBA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8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1041CA63-C7C1-5C17-FA1A-02468D59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7969E-B18F-148B-25A2-CA617FD5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0AA37C64-6D66-5729-C32C-00DE141D8C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0D790E-0A4B-D39A-8C02-EDCA83DB4E23}"/>
              </a:ext>
            </a:extLst>
          </p:cNvPr>
          <p:cNvSpPr txBox="1"/>
          <p:nvPr/>
        </p:nvSpPr>
        <p:spPr>
          <a:xfrm>
            <a:off x="701880" y="1869626"/>
            <a:ext cx="5987019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ED9C0"/>
                </a:solidFill>
              </a:rPr>
              <a:t>PURITY THROUGH THE FEAR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45334-1504-4A62-361D-8AA66A484F68}"/>
              </a:ext>
            </a:extLst>
          </p:cNvPr>
          <p:cNvSpPr txBox="1"/>
          <p:nvPr/>
        </p:nvSpPr>
        <p:spPr>
          <a:xfrm>
            <a:off x="701880" y="2999176"/>
            <a:ext cx="5690517" cy="179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8:13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14:2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23:17,18</a:t>
            </a:r>
          </a:p>
        </p:txBody>
      </p:sp>
    </p:spTree>
    <p:extLst>
      <p:ext uri="{BB962C8B-B14F-4D97-AF65-F5344CB8AC3E}">
        <p14:creationId xmlns:p14="http://schemas.microsoft.com/office/powerpoint/2010/main" val="333506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8CC7F-EAB2-B313-27AE-910D03376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B785A6D-2838-3320-0750-5390358A41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BE3A28-4200-43A1-8EED-5D5F756914FC}"/>
              </a:ext>
            </a:extLst>
          </p:cNvPr>
          <p:cNvSpPr txBox="1"/>
          <p:nvPr/>
        </p:nvSpPr>
        <p:spPr>
          <a:xfrm>
            <a:off x="714407" y="2220354"/>
            <a:ext cx="5987019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ED9C0"/>
                </a:solidFill>
              </a:rPr>
              <a:t>PURITY BY REFUSING ENTICEMENTS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A4483-DBE9-7FDA-6168-54A21FA0065A}"/>
              </a:ext>
            </a:extLst>
          </p:cNvPr>
          <p:cNvSpPr txBox="1"/>
          <p:nvPr/>
        </p:nvSpPr>
        <p:spPr>
          <a:xfrm>
            <a:off x="714407" y="3349904"/>
            <a:ext cx="5690517" cy="112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1:10-16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16:29,30</a:t>
            </a:r>
          </a:p>
        </p:txBody>
      </p:sp>
    </p:spTree>
    <p:extLst>
      <p:ext uri="{BB962C8B-B14F-4D97-AF65-F5344CB8AC3E}">
        <p14:creationId xmlns:p14="http://schemas.microsoft.com/office/powerpoint/2010/main" val="42344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E6682-48CC-9CF1-3D1A-1892CF93F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7AAF130-D6F4-FA10-0947-840AA461E6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6BC6D-E277-DBE6-E8D8-07B6F6DE4BFC}"/>
              </a:ext>
            </a:extLst>
          </p:cNvPr>
          <p:cNvSpPr txBox="1"/>
          <p:nvPr/>
        </p:nvSpPr>
        <p:spPr>
          <a:xfrm>
            <a:off x="751985" y="2646239"/>
            <a:ext cx="5987019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ED9C0"/>
                </a:solidFill>
              </a:rPr>
              <a:t>PURITY THROUGH GODLY FRIENDSHIPS/ASSOCIATIONS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BB2BE-B098-059E-6280-559204C401D0}"/>
              </a:ext>
            </a:extLst>
          </p:cNvPr>
          <p:cNvSpPr txBox="1"/>
          <p:nvPr/>
        </p:nvSpPr>
        <p:spPr>
          <a:xfrm>
            <a:off x="751985" y="3775789"/>
            <a:ext cx="5690517" cy="46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12:26 </a:t>
            </a:r>
          </a:p>
        </p:txBody>
      </p:sp>
    </p:spTree>
    <p:extLst>
      <p:ext uri="{BB962C8B-B14F-4D97-AF65-F5344CB8AC3E}">
        <p14:creationId xmlns:p14="http://schemas.microsoft.com/office/powerpoint/2010/main" val="184561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8651-2E0D-1B3C-19D6-9E77EEA07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BBCBA204-408D-44EC-61CB-DE091C78F3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83A0F-2004-6754-CEB3-1C98380F472A}"/>
              </a:ext>
            </a:extLst>
          </p:cNvPr>
          <p:cNvSpPr txBox="1"/>
          <p:nvPr/>
        </p:nvSpPr>
        <p:spPr>
          <a:xfrm>
            <a:off x="701880" y="1869626"/>
            <a:ext cx="5987019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ED9C0"/>
                </a:solidFill>
              </a:rPr>
              <a:t>PURITY BY CHOOSING INTEGRITY/RIGHTEOUSNESS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3D3E4-04A9-E0A5-7D4D-FD8F14351805}"/>
              </a:ext>
            </a:extLst>
          </p:cNvPr>
          <p:cNvSpPr txBox="1"/>
          <p:nvPr/>
        </p:nvSpPr>
        <p:spPr>
          <a:xfrm>
            <a:off x="701880" y="2999176"/>
            <a:ext cx="5690517" cy="179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10:9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11:3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11:5,6</a:t>
            </a:r>
          </a:p>
        </p:txBody>
      </p:sp>
    </p:spTree>
    <p:extLst>
      <p:ext uri="{BB962C8B-B14F-4D97-AF65-F5344CB8AC3E}">
        <p14:creationId xmlns:p14="http://schemas.microsoft.com/office/powerpoint/2010/main" val="394425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F6B87-CC4F-E44E-FC62-4395922C6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6061963-3354-6204-E6B1-D961F37F67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80296F-7CFD-7CFA-AB97-544D899C0A52}"/>
              </a:ext>
            </a:extLst>
          </p:cNvPr>
          <p:cNvSpPr txBox="1"/>
          <p:nvPr/>
        </p:nvSpPr>
        <p:spPr>
          <a:xfrm>
            <a:off x="701880" y="2295511"/>
            <a:ext cx="5987019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ED9C0"/>
                </a:solidFill>
              </a:rPr>
              <a:t>PURITY THROUGH TRUTHFULNESS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D1426-165B-B3CA-6387-F474056FFFDA}"/>
              </a:ext>
            </a:extLst>
          </p:cNvPr>
          <p:cNvSpPr txBox="1"/>
          <p:nvPr/>
        </p:nvSpPr>
        <p:spPr>
          <a:xfrm>
            <a:off x="701880" y="3425061"/>
            <a:ext cx="5690517" cy="112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4:24-27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12:22  </a:t>
            </a:r>
          </a:p>
        </p:txBody>
      </p:sp>
    </p:spTree>
    <p:extLst>
      <p:ext uri="{BB962C8B-B14F-4D97-AF65-F5344CB8AC3E}">
        <p14:creationId xmlns:p14="http://schemas.microsoft.com/office/powerpoint/2010/main" val="5775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7F160-72A0-9A6B-2611-76EEFE70F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B98993FE-B208-323A-7EDC-DB88839EF8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52BDE-5FCD-0D29-218C-779E80B5DF91}"/>
              </a:ext>
            </a:extLst>
          </p:cNvPr>
          <p:cNvSpPr txBox="1"/>
          <p:nvPr/>
        </p:nvSpPr>
        <p:spPr>
          <a:xfrm>
            <a:off x="701881" y="2882375"/>
            <a:ext cx="7001626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ED9C0"/>
                </a:solidFill>
              </a:rPr>
              <a:t>PURITY THROUGH FAITHFULNESS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2CFB4-410F-D024-A9AA-A4FAC4D62574}"/>
              </a:ext>
            </a:extLst>
          </p:cNvPr>
          <p:cNvSpPr txBox="1"/>
          <p:nvPr/>
        </p:nvSpPr>
        <p:spPr>
          <a:xfrm>
            <a:off x="701881" y="3575953"/>
            <a:ext cx="5690517" cy="46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5:1-5</a:t>
            </a:r>
          </a:p>
        </p:txBody>
      </p:sp>
    </p:spTree>
    <p:extLst>
      <p:ext uri="{BB962C8B-B14F-4D97-AF65-F5344CB8AC3E}">
        <p14:creationId xmlns:p14="http://schemas.microsoft.com/office/powerpoint/2010/main" val="186170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6C5C2-74C7-E701-738C-A70837329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22C2B0C-2EF3-6305-F566-CC61C2CA03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F964E-4544-7884-EF18-3531B5DF8F2F}"/>
              </a:ext>
            </a:extLst>
          </p:cNvPr>
          <p:cNvSpPr txBox="1"/>
          <p:nvPr/>
        </p:nvSpPr>
        <p:spPr>
          <a:xfrm>
            <a:off x="689354" y="1280902"/>
            <a:ext cx="5987019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ED9C0"/>
                </a:solidFill>
              </a:rPr>
              <a:t>REWARDS OF PURITY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1DFB0-4D34-7969-21B5-693D01F88C63}"/>
              </a:ext>
            </a:extLst>
          </p:cNvPr>
          <p:cNvSpPr txBox="1"/>
          <p:nvPr/>
        </p:nvSpPr>
        <p:spPr>
          <a:xfrm>
            <a:off x="689354" y="1959270"/>
            <a:ext cx="5690517" cy="378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3:32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10:3,6,7,29,30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11:18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15:29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16:13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22:11  </a:t>
            </a:r>
          </a:p>
        </p:txBody>
      </p:sp>
    </p:spTree>
    <p:extLst>
      <p:ext uri="{BB962C8B-B14F-4D97-AF65-F5344CB8AC3E}">
        <p14:creationId xmlns:p14="http://schemas.microsoft.com/office/powerpoint/2010/main" val="157752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16812</TotalTime>
  <Words>76</Words>
  <Application>Microsoft Macintosh PowerPoint</Application>
  <PresentationFormat>Widescreen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3248</cp:revision>
  <dcterms:created xsi:type="dcterms:W3CDTF">2022-04-28T10:27:37Z</dcterms:created>
  <dcterms:modified xsi:type="dcterms:W3CDTF">2026-01-30T06:25:38Z</dcterms:modified>
</cp:coreProperties>
</file>