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47" r:id="rId2"/>
    <p:sldId id="368" r:id="rId3"/>
    <p:sldId id="369"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FFFFFF"/>
    <a:srgbClr val="ABB1E0"/>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36" autoAdjust="0"/>
    <p:restoredTop sz="94658"/>
  </p:normalViewPr>
  <p:slideViewPr>
    <p:cSldViewPr snapToGrid="0">
      <p:cViewPr varScale="1">
        <p:scale>
          <a:sx n="102" d="100"/>
          <a:sy n="102" d="100"/>
        </p:scale>
        <p:origin x="1792"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6B9FC-2656-7385-A4C6-62CE07A78B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17BE7D-BD7D-195C-8259-310AE4A22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528341-9738-202E-EBDA-4DF23C205E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3EA705-9B85-D938-46BB-47B9679EE656}"/>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3107067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43D96-D902-5EE0-BC60-00434FB4BF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95308A-86E2-C01A-ED41-3FD6E66EE9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A13A30-F7DD-AD8A-5574-285C3EE59B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5B71DB-90B9-54C7-A4A0-CC6A654BC003}"/>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4266241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05E39-0A8C-8964-6BC8-6B70E86661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57ABC6-8A8C-E76C-D830-89B7D733E6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EB2106-1DF4-E880-21BF-FD08AA3D2A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E9C169-6D44-8896-94E0-2788A9A2903E}"/>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1805732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86333-BA2F-915C-FFAB-6EC92DE296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774904-A9F8-5977-8346-C2EEBFCAFF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31D889-1843-E374-23A8-9C6F44CEB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AA46E1-FC34-0CFE-37CF-8FBDD9CF3D24}"/>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1247065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E3522-5B4E-B1E2-04A3-6E4E1632C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615D94-C415-41AA-F57F-1029193DAD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25CF57-BC32-ABC4-1BF6-97C092E194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19F289-39B2-C8F4-BDD2-A95F92587BF9}"/>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3401492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74B09-80D9-61EA-9928-AEDAE518C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68ED2-E12A-8DA3-BD2E-2209821F4A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3AAA74-86A8-3613-13F7-8CF443BE1F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D69637-918A-0483-4CA0-C21178F079AD}"/>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2006789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D5C70-CA92-0873-E2E9-7A53FEFA0A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FF09C-7690-FC59-50C7-A6FC39BAF3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3E5F5A-8BBA-6B82-6B99-1C99D0ACB0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A5D1E7-E850-F9CC-6503-D1101BAFD210}"/>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456968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FB2BB-2D19-FC4D-C30C-701A367F0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99194-6F51-9185-90C3-4B6B41C167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BF797A-6107-D62B-2271-CAE0CA3A0B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64046D-7457-9176-1698-3067F58411B7}"/>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2876042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0EAC2-B937-1B3C-1E0C-06C8CF40D1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AC8B8-3C44-D611-E992-4D773475FA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F9EBC3-3F21-4423-B08B-FA2D2840A4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B9E495-66A6-A772-51DC-FB4F5093C69C}"/>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3391337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D276A-1CDB-DCD9-6BB3-186262106B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3B6E43-EF16-A701-B185-12BAD0CEB2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ADEBF-5ECC-3AEA-0B5C-59F10AEED2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819534-7EEE-573A-52B4-CB3E99D2D00C}"/>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3951740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D359A-BD7A-87F7-3C60-B25357ADB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150B4E-D933-1BD3-D270-F927D51FA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7470F-A726-419E-02F6-3E7BBDC3A5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86C442-C6D0-451C-D30E-196EB5412E9E}"/>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993476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54667-13A7-F015-E184-2A6E9AA18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9C6090-810F-461B-79DD-7B7965D8A7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B5CA63-4420-A46D-911A-D1A3B6950A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72A826-D253-8529-7E79-1B59241036D9}"/>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130853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FFB9D-27D0-15B4-E696-919D930F2F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9BC8D1-A49F-6F47-89FD-DD799E0277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B53819-B6E1-2FC4-51C8-3A1D605B96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D4D51D-1184-6121-8358-E290CB9900EE}"/>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1173560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054F2-7F8E-3C0E-BA10-DE0C9FEA91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AAF52-D94B-E2A0-F8D9-0855F27A01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6E0898-81D2-2C9D-57F5-CA9B738CEB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D7A5E4-D6EC-D35F-CD9B-E0C2AC414DDC}"/>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3574685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16229-3E5E-6B6C-F6A1-60535828D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85B37B-49B7-8D0A-7B84-B800DBFBE1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39301-521F-1816-473C-1EC3DE1FDA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81987E-3D35-E2A5-228C-0517F3824DB2}"/>
              </a:ext>
            </a:extLst>
          </p:cNvPr>
          <p:cNvSpPr>
            <a:spLocks noGrp="1"/>
          </p:cNvSpPr>
          <p:nvPr>
            <p:ph type="sldNum" sz="quarter" idx="5"/>
          </p:nvPr>
        </p:nvSpPr>
        <p:spPr/>
        <p:txBody>
          <a:bodyPr/>
          <a:lstStyle/>
          <a:p>
            <a:fld id="{3381EEC1-8735-497A-8DAB-B270CF6E1D86}" type="slidenum">
              <a:rPr lang="en-US" smtClean="0"/>
              <a:t>23</a:t>
            </a:fld>
            <a:endParaRPr lang="en-US"/>
          </a:p>
        </p:txBody>
      </p:sp>
    </p:spTree>
    <p:extLst>
      <p:ext uri="{BB962C8B-B14F-4D97-AF65-F5344CB8AC3E}">
        <p14:creationId xmlns:p14="http://schemas.microsoft.com/office/powerpoint/2010/main" val="2856598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E4DFB-BAD2-6F7E-E58D-CD5FB68125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43395D-8DED-A3EB-B927-99A6F8E461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345D88-A7E9-BFD0-AEBD-82F810279B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D16967-4058-C2BA-11C9-7AE9B060E392}"/>
              </a:ext>
            </a:extLst>
          </p:cNvPr>
          <p:cNvSpPr>
            <a:spLocks noGrp="1"/>
          </p:cNvSpPr>
          <p:nvPr>
            <p:ph type="sldNum" sz="quarter" idx="5"/>
          </p:nvPr>
        </p:nvSpPr>
        <p:spPr/>
        <p:txBody>
          <a:bodyPr/>
          <a:lstStyle/>
          <a:p>
            <a:fld id="{3381EEC1-8735-497A-8DAB-B270CF6E1D86}" type="slidenum">
              <a:rPr lang="en-US" smtClean="0"/>
              <a:t>24</a:t>
            </a:fld>
            <a:endParaRPr lang="en-US"/>
          </a:p>
        </p:txBody>
      </p:sp>
    </p:spTree>
    <p:extLst>
      <p:ext uri="{BB962C8B-B14F-4D97-AF65-F5344CB8AC3E}">
        <p14:creationId xmlns:p14="http://schemas.microsoft.com/office/powerpoint/2010/main" val="2314302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DD3F8-12BB-97AE-A7B9-C09107913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2BB3C0-4C04-CBD5-CEF0-387D31DE3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8FF3C-CCAF-DD95-E8B3-24664D8C5C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0FB015-3DFD-5AFC-B3D3-FB556A540838}"/>
              </a:ext>
            </a:extLst>
          </p:cNvPr>
          <p:cNvSpPr>
            <a:spLocks noGrp="1"/>
          </p:cNvSpPr>
          <p:nvPr>
            <p:ph type="sldNum" sz="quarter" idx="5"/>
          </p:nvPr>
        </p:nvSpPr>
        <p:spPr/>
        <p:txBody>
          <a:bodyPr/>
          <a:lstStyle/>
          <a:p>
            <a:fld id="{3381EEC1-8735-497A-8DAB-B270CF6E1D86}" type="slidenum">
              <a:rPr lang="en-US" smtClean="0"/>
              <a:t>25</a:t>
            </a:fld>
            <a:endParaRPr lang="en-US"/>
          </a:p>
        </p:txBody>
      </p:sp>
    </p:spTree>
    <p:extLst>
      <p:ext uri="{BB962C8B-B14F-4D97-AF65-F5344CB8AC3E}">
        <p14:creationId xmlns:p14="http://schemas.microsoft.com/office/powerpoint/2010/main" val="3671128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106BA-4D16-D84F-7A5C-75E6176D8F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D6A67-221A-A6BC-3E49-77AE83084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17F3CD-0DD1-3E2B-57B5-8CC61B8598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ABC967-684B-EE46-B189-E399C028B0AF}"/>
              </a:ext>
            </a:extLst>
          </p:cNvPr>
          <p:cNvSpPr>
            <a:spLocks noGrp="1"/>
          </p:cNvSpPr>
          <p:nvPr>
            <p:ph type="sldNum" sz="quarter" idx="5"/>
          </p:nvPr>
        </p:nvSpPr>
        <p:spPr/>
        <p:txBody>
          <a:bodyPr/>
          <a:lstStyle/>
          <a:p>
            <a:fld id="{3381EEC1-8735-497A-8DAB-B270CF6E1D86}" type="slidenum">
              <a:rPr lang="en-US" smtClean="0"/>
              <a:t>26</a:t>
            </a:fld>
            <a:endParaRPr lang="en-US"/>
          </a:p>
        </p:txBody>
      </p:sp>
    </p:spTree>
    <p:extLst>
      <p:ext uri="{BB962C8B-B14F-4D97-AF65-F5344CB8AC3E}">
        <p14:creationId xmlns:p14="http://schemas.microsoft.com/office/powerpoint/2010/main" val="3237148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092F3-4AD8-78D8-9442-3B37AB072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246524-A470-DD24-DFF0-F5809E08EA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52619-31D6-CDE0-1CFF-674B0F40C0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2094A8-A6A8-4B66-8D2D-11DFA122FD20}"/>
              </a:ext>
            </a:extLst>
          </p:cNvPr>
          <p:cNvSpPr>
            <a:spLocks noGrp="1"/>
          </p:cNvSpPr>
          <p:nvPr>
            <p:ph type="sldNum" sz="quarter" idx="5"/>
          </p:nvPr>
        </p:nvSpPr>
        <p:spPr/>
        <p:txBody>
          <a:bodyPr/>
          <a:lstStyle/>
          <a:p>
            <a:fld id="{3381EEC1-8735-497A-8DAB-B270CF6E1D86}" type="slidenum">
              <a:rPr lang="en-US" smtClean="0"/>
              <a:t>27</a:t>
            </a:fld>
            <a:endParaRPr lang="en-US"/>
          </a:p>
        </p:txBody>
      </p:sp>
    </p:spTree>
    <p:extLst>
      <p:ext uri="{BB962C8B-B14F-4D97-AF65-F5344CB8AC3E}">
        <p14:creationId xmlns:p14="http://schemas.microsoft.com/office/powerpoint/2010/main" val="646636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A1B7C-5CC1-6F45-3147-D9F3EACD62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889F69-CEC7-2037-4171-0754010D95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169ED8-B4C3-E721-8139-524F347943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612185-3E33-6FC9-2515-88D5C33598F6}"/>
              </a:ext>
            </a:extLst>
          </p:cNvPr>
          <p:cNvSpPr>
            <a:spLocks noGrp="1"/>
          </p:cNvSpPr>
          <p:nvPr>
            <p:ph type="sldNum" sz="quarter" idx="5"/>
          </p:nvPr>
        </p:nvSpPr>
        <p:spPr/>
        <p:txBody>
          <a:bodyPr/>
          <a:lstStyle/>
          <a:p>
            <a:fld id="{3381EEC1-8735-497A-8DAB-B270CF6E1D86}" type="slidenum">
              <a:rPr lang="en-US" smtClean="0"/>
              <a:t>28</a:t>
            </a:fld>
            <a:endParaRPr lang="en-US"/>
          </a:p>
        </p:txBody>
      </p:sp>
    </p:spTree>
    <p:extLst>
      <p:ext uri="{BB962C8B-B14F-4D97-AF65-F5344CB8AC3E}">
        <p14:creationId xmlns:p14="http://schemas.microsoft.com/office/powerpoint/2010/main" val="1341158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55D0E-390B-7A64-46A5-CE7213E26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AE69A-3CF4-7C43-6D6C-F68B96EE5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CF278-8237-BBF7-D61F-3C4B864134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DEB9F2-6D6B-45CB-4B1D-1F1349DF4950}"/>
              </a:ext>
            </a:extLst>
          </p:cNvPr>
          <p:cNvSpPr>
            <a:spLocks noGrp="1"/>
          </p:cNvSpPr>
          <p:nvPr>
            <p:ph type="sldNum" sz="quarter" idx="5"/>
          </p:nvPr>
        </p:nvSpPr>
        <p:spPr/>
        <p:txBody>
          <a:bodyPr/>
          <a:lstStyle/>
          <a:p>
            <a:fld id="{3381EEC1-8735-497A-8DAB-B270CF6E1D86}" type="slidenum">
              <a:rPr lang="en-US" smtClean="0"/>
              <a:t>29</a:t>
            </a:fld>
            <a:endParaRPr lang="en-US"/>
          </a:p>
        </p:txBody>
      </p:sp>
    </p:spTree>
    <p:extLst>
      <p:ext uri="{BB962C8B-B14F-4D97-AF65-F5344CB8AC3E}">
        <p14:creationId xmlns:p14="http://schemas.microsoft.com/office/powerpoint/2010/main" val="111465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2D128-C74C-B2FB-DACA-54CFE9B670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D6A2C-1FFE-EBA3-2021-50A5A10A56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BE96E-93DA-9827-69E3-98AB98D869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BC9E30-DCDD-5869-87D8-A22EB0978338}"/>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3865634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06C80-8287-6FFA-2AD4-645AE6767D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14A13-E635-355F-EDA5-A691F02181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9EDA0-E8F4-EC96-678A-68A2D07CD7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833AE2-A270-ADBF-A94B-BCA64C7C8826}"/>
              </a:ext>
            </a:extLst>
          </p:cNvPr>
          <p:cNvSpPr>
            <a:spLocks noGrp="1"/>
          </p:cNvSpPr>
          <p:nvPr>
            <p:ph type="sldNum" sz="quarter" idx="5"/>
          </p:nvPr>
        </p:nvSpPr>
        <p:spPr/>
        <p:txBody>
          <a:bodyPr/>
          <a:lstStyle/>
          <a:p>
            <a:fld id="{3381EEC1-8735-497A-8DAB-B270CF6E1D86}" type="slidenum">
              <a:rPr lang="en-US" smtClean="0"/>
              <a:t>30</a:t>
            </a:fld>
            <a:endParaRPr lang="en-US"/>
          </a:p>
        </p:txBody>
      </p:sp>
    </p:spTree>
    <p:extLst>
      <p:ext uri="{BB962C8B-B14F-4D97-AF65-F5344CB8AC3E}">
        <p14:creationId xmlns:p14="http://schemas.microsoft.com/office/powerpoint/2010/main" val="2922905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4F284-EF56-7579-8CA4-731128A0DC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6A3DA-55EF-55BE-3B4D-B457655CA3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CC3F56-711D-CF0B-3BE3-1013F49FCA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5AB8EE-4055-9FB1-755B-13C7986B207A}"/>
              </a:ext>
            </a:extLst>
          </p:cNvPr>
          <p:cNvSpPr>
            <a:spLocks noGrp="1"/>
          </p:cNvSpPr>
          <p:nvPr>
            <p:ph type="sldNum" sz="quarter" idx="5"/>
          </p:nvPr>
        </p:nvSpPr>
        <p:spPr/>
        <p:txBody>
          <a:bodyPr/>
          <a:lstStyle/>
          <a:p>
            <a:fld id="{3381EEC1-8735-497A-8DAB-B270CF6E1D86}" type="slidenum">
              <a:rPr lang="en-US" smtClean="0"/>
              <a:t>31</a:t>
            </a:fld>
            <a:endParaRPr lang="en-US"/>
          </a:p>
        </p:txBody>
      </p:sp>
    </p:spTree>
    <p:extLst>
      <p:ext uri="{BB962C8B-B14F-4D97-AF65-F5344CB8AC3E}">
        <p14:creationId xmlns:p14="http://schemas.microsoft.com/office/powerpoint/2010/main" val="1454684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DC349-2ED8-0658-EE49-ACDD8E4E3B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F66C5-3173-E7D5-A40E-EBC291591D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18402-F597-2DF0-9F88-626759544E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5ACADA-AD1A-CC96-6F5B-D89799565C5F}"/>
              </a:ext>
            </a:extLst>
          </p:cNvPr>
          <p:cNvSpPr>
            <a:spLocks noGrp="1"/>
          </p:cNvSpPr>
          <p:nvPr>
            <p:ph type="sldNum" sz="quarter" idx="5"/>
          </p:nvPr>
        </p:nvSpPr>
        <p:spPr/>
        <p:txBody>
          <a:bodyPr/>
          <a:lstStyle/>
          <a:p>
            <a:fld id="{3381EEC1-8735-497A-8DAB-B270CF6E1D86}" type="slidenum">
              <a:rPr lang="en-US" smtClean="0"/>
              <a:t>32</a:t>
            </a:fld>
            <a:endParaRPr lang="en-US"/>
          </a:p>
        </p:txBody>
      </p:sp>
    </p:spTree>
    <p:extLst>
      <p:ext uri="{BB962C8B-B14F-4D97-AF65-F5344CB8AC3E}">
        <p14:creationId xmlns:p14="http://schemas.microsoft.com/office/powerpoint/2010/main" val="633310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38386-38CD-F058-7303-038029F752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EE5962-C590-1E00-7FDF-999FE8934B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B8DAA-F9E8-E3C6-1ED7-BB5CD8D5D0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F08F47-108C-90A0-654B-9E2952BFA07F}"/>
              </a:ext>
            </a:extLst>
          </p:cNvPr>
          <p:cNvSpPr>
            <a:spLocks noGrp="1"/>
          </p:cNvSpPr>
          <p:nvPr>
            <p:ph type="sldNum" sz="quarter" idx="5"/>
          </p:nvPr>
        </p:nvSpPr>
        <p:spPr/>
        <p:txBody>
          <a:bodyPr/>
          <a:lstStyle/>
          <a:p>
            <a:fld id="{3381EEC1-8735-497A-8DAB-B270CF6E1D86}" type="slidenum">
              <a:rPr lang="en-US" smtClean="0"/>
              <a:t>33</a:t>
            </a:fld>
            <a:endParaRPr lang="en-US"/>
          </a:p>
        </p:txBody>
      </p:sp>
    </p:spTree>
    <p:extLst>
      <p:ext uri="{BB962C8B-B14F-4D97-AF65-F5344CB8AC3E}">
        <p14:creationId xmlns:p14="http://schemas.microsoft.com/office/powerpoint/2010/main" val="361718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369BC-67BD-C578-0D6D-7E13D5382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6251EE-D98D-36CC-0719-A8E0425E37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34D92F-AE94-5B5E-B864-61696C82BF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75DBEF-2919-3488-42C8-7B62E802A86F}"/>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310698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AC22E-905E-E2E2-1E1B-9F70A6B28D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543B06-A45A-7C3F-CDB7-9C0250FCC6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9C6644-34F5-556E-206B-75E0C65E0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489C10-45DF-660B-7189-FD058F25DC9E}"/>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1474703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C235F-14AF-C0F9-389B-6A9EA80CE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56C43A-E64A-4FBB-F920-8D896264E3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701BC-E817-00B6-47D6-D24569CD5E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CD331C-14AA-363A-6474-A02565702A5B}"/>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1334544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3E855-6D00-03B8-4CBB-016572885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A5FC0-C45F-06D5-21F2-2C33563963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395172-A121-DF74-24D0-0F45F1DC42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770835-1E46-74E5-A118-3E83B91E3FAB}"/>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304629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75F5E-6F93-059E-A0FE-61A5EAC1F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D3B48-D56B-035D-CDB1-7641778DE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A05EE-9EB6-8616-48C9-CA7EF1715D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ECA419-5559-5CB2-F3A6-9201AE7B1A18}"/>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2142174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65739-A00F-4F72-0289-DFDAC06C3C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8D8E3B-29A3-536F-9567-D908D3C8C5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D1CB11-92D3-4921-CDB0-ED1AA1CBB0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2F5EF5-1ACF-C750-14D6-4998351FA15D}"/>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2568732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1/23/26</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1/23/26</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104" name="Rectangle 10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hugging another person&#10;&#10;AI-generated content may be incorrect.">
            <a:extLst>
              <a:ext uri="{FF2B5EF4-FFF2-40B4-BE49-F238E27FC236}">
                <a16:creationId xmlns:a16="http://schemas.microsoft.com/office/drawing/2014/main" id="{9C1EA1DE-576F-98D3-3AE2-97C00D2B2F8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2F7A1-09B4-9278-CB62-055E9DB324F0}"/>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85D87444-43F6-894B-0EB5-87634637E8D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D6FD8C5E-147D-F02D-A959-A6E112D0169E}"/>
              </a:ext>
            </a:extLst>
          </p:cNvPr>
          <p:cNvSpPr txBox="1"/>
          <p:nvPr/>
        </p:nvSpPr>
        <p:spPr>
          <a:xfrm>
            <a:off x="501042" y="1803939"/>
            <a:ext cx="6125227" cy="3250121"/>
          </a:xfrm>
          <a:prstGeom prst="rect">
            <a:avLst/>
          </a:prstGeom>
          <a:noFill/>
        </p:spPr>
        <p:txBody>
          <a:bodyPr wrap="square" rtlCol="0">
            <a:spAutoFit/>
          </a:bodyPr>
          <a:lstStyle/>
          <a:p>
            <a:pPr>
              <a:lnSpc>
                <a:spcPct val="90000"/>
              </a:lnSpc>
            </a:pPr>
            <a:r>
              <a:rPr lang="en-US" sz="3600" dirty="0">
                <a:solidFill>
                  <a:schemeClr val="bg1"/>
                </a:solidFill>
              </a:rPr>
              <a:t>Luke 4:40 </a:t>
            </a:r>
          </a:p>
          <a:p>
            <a:pPr>
              <a:lnSpc>
                <a:spcPct val="90000"/>
              </a:lnSpc>
            </a:pPr>
            <a:r>
              <a:rPr lang="en-US" sz="3200" dirty="0">
                <a:solidFill>
                  <a:schemeClr val="bg1"/>
                </a:solidFill>
              </a:rPr>
              <a:t>When the sun was setting, all those who had any that were sick with various diseases brought them to Him; and He laid His hands on every one of them and healed them.</a:t>
            </a:r>
            <a:endParaRPr lang="en-IN" sz="3200" dirty="0">
              <a:solidFill>
                <a:schemeClr val="bg1"/>
              </a:solidFill>
            </a:endParaRPr>
          </a:p>
        </p:txBody>
      </p:sp>
    </p:spTree>
    <p:extLst>
      <p:ext uri="{BB962C8B-B14F-4D97-AF65-F5344CB8AC3E}">
        <p14:creationId xmlns:p14="http://schemas.microsoft.com/office/powerpoint/2010/main" val="457902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CF427-D793-87C5-1B62-E7B34AA52423}"/>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0722895A-305E-47ED-BA55-FF8CB7CA95E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6A99AD0-2D5D-82B5-DC5A-86DBDD92EA9C}"/>
              </a:ext>
            </a:extLst>
          </p:cNvPr>
          <p:cNvSpPr txBox="1"/>
          <p:nvPr/>
        </p:nvSpPr>
        <p:spPr>
          <a:xfrm>
            <a:off x="488516" y="2025539"/>
            <a:ext cx="6125227" cy="2806922"/>
          </a:xfrm>
          <a:prstGeom prst="rect">
            <a:avLst/>
          </a:prstGeom>
          <a:noFill/>
        </p:spPr>
        <p:txBody>
          <a:bodyPr wrap="square" rtlCol="0">
            <a:spAutoFit/>
          </a:bodyPr>
          <a:lstStyle/>
          <a:p>
            <a:pPr>
              <a:lnSpc>
                <a:spcPct val="90000"/>
              </a:lnSpc>
            </a:pPr>
            <a:r>
              <a:rPr lang="en-US" sz="3600" dirty="0">
                <a:solidFill>
                  <a:schemeClr val="bg1"/>
                </a:solidFill>
              </a:rPr>
              <a:t>Mark 5:23 </a:t>
            </a:r>
          </a:p>
          <a:p>
            <a:pPr>
              <a:lnSpc>
                <a:spcPct val="90000"/>
              </a:lnSpc>
            </a:pPr>
            <a:r>
              <a:rPr lang="en-US" sz="3200" dirty="0">
                <a:solidFill>
                  <a:schemeClr val="bg1"/>
                </a:solidFill>
              </a:rPr>
              <a:t>and begged Him earnestly, saying, "My little daughter lies at the point of death. Come and lay Your hands on her, that she may be healed, and she will live."</a:t>
            </a:r>
            <a:endParaRPr lang="en-IN" sz="3200" dirty="0">
              <a:solidFill>
                <a:schemeClr val="bg1"/>
              </a:solidFill>
            </a:endParaRPr>
          </a:p>
        </p:txBody>
      </p:sp>
    </p:spTree>
    <p:extLst>
      <p:ext uri="{BB962C8B-B14F-4D97-AF65-F5344CB8AC3E}">
        <p14:creationId xmlns:p14="http://schemas.microsoft.com/office/powerpoint/2010/main" val="86029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2F303-0AA0-E8EB-36D7-C3C576B6BE32}"/>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E885D7A8-B931-8F28-D312-81F4AEA088C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52F3617-3CA2-CE48-6E17-AF77BBCC9405}"/>
              </a:ext>
            </a:extLst>
          </p:cNvPr>
          <p:cNvSpPr txBox="1"/>
          <p:nvPr/>
        </p:nvSpPr>
        <p:spPr>
          <a:xfrm>
            <a:off x="501042" y="1803939"/>
            <a:ext cx="6263013" cy="3250121"/>
          </a:xfrm>
          <a:prstGeom prst="rect">
            <a:avLst/>
          </a:prstGeom>
          <a:noFill/>
        </p:spPr>
        <p:txBody>
          <a:bodyPr wrap="square" rtlCol="0">
            <a:spAutoFit/>
          </a:bodyPr>
          <a:lstStyle/>
          <a:p>
            <a:pPr>
              <a:lnSpc>
                <a:spcPct val="90000"/>
              </a:lnSpc>
            </a:pPr>
            <a:r>
              <a:rPr lang="en-US" sz="3600">
                <a:solidFill>
                  <a:schemeClr val="bg1"/>
                </a:solidFill>
              </a:rPr>
              <a:t>Luke 13:10-13</a:t>
            </a:r>
            <a:endParaRPr lang="en-US" sz="3600" dirty="0">
              <a:solidFill>
                <a:schemeClr val="bg1"/>
              </a:solidFill>
            </a:endParaRPr>
          </a:p>
          <a:p>
            <a:pPr>
              <a:lnSpc>
                <a:spcPct val="90000"/>
              </a:lnSpc>
            </a:pPr>
            <a:r>
              <a:rPr lang="en-US" sz="3200" dirty="0">
                <a:solidFill>
                  <a:schemeClr val="bg1"/>
                </a:solidFill>
              </a:rPr>
              <a:t>10 Now He was teaching in one of the synagogues on the Sabbath. </a:t>
            </a:r>
          </a:p>
          <a:p>
            <a:pPr>
              <a:lnSpc>
                <a:spcPct val="90000"/>
              </a:lnSpc>
            </a:pPr>
            <a:r>
              <a:rPr lang="en-US" sz="3200" dirty="0">
                <a:solidFill>
                  <a:schemeClr val="bg1"/>
                </a:solidFill>
              </a:rPr>
              <a:t>11 And behold, there was a woman who had a spirit of infirmity eighteen years, and was bent over and could in no way raise herself up. </a:t>
            </a:r>
          </a:p>
        </p:txBody>
      </p:sp>
    </p:spTree>
    <p:extLst>
      <p:ext uri="{BB962C8B-B14F-4D97-AF65-F5344CB8AC3E}">
        <p14:creationId xmlns:p14="http://schemas.microsoft.com/office/powerpoint/2010/main" val="2368899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00C69-8C13-A0A1-B1F9-89012814E1BD}"/>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C618C2BA-6975-28F0-D551-72E8EF163E5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FB2C073-A58C-7BDC-9915-8FCAF37CF773}"/>
              </a:ext>
            </a:extLst>
          </p:cNvPr>
          <p:cNvSpPr txBox="1"/>
          <p:nvPr/>
        </p:nvSpPr>
        <p:spPr>
          <a:xfrm>
            <a:off x="501042" y="1582340"/>
            <a:ext cx="6125227" cy="3693319"/>
          </a:xfrm>
          <a:prstGeom prst="rect">
            <a:avLst/>
          </a:prstGeom>
          <a:noFill/>
        </p:spPr>
        <p:txBody>
          <a:bodyPr wrap="square" rtlCol="0">
            <a:spAutoFit/>
          </a:bodyPr>
          <a:lstStyle/>
          <a:p>
            <a:pPr>
              <a:lnSpc>
                <a:spcPct val="90000"/>
              </a:lnSpc>
            </a:pPr>
            <a:r>
              <a:rPr lang="en-US" sz="3600" dirty="0">
                <a:solidFill>
                  <a:schemeClr val="bg1"/>
                </a:solidFill>
              </a:rPr>
              <a:t>Luke 13:10-13</a:t>
            </a:r>
          </a:p>
          <a:p>
            <a:pPr>
              <a:lnSpc>
                <a:spcPct val="90000"/>
              </a:lnSpc>
            </a:pPr>
            <a:r>
              <a:rPr lang="en-US" sz="3200" dirty="0">
                <a:solidFill>
                  <a:schemeClr val="bg1"/>
                </a:solidFill>
              </a:rPr>
              <a:t>12 But when Jesus saw her, He called her to Him and said to her, "Woman, you are loosed from your infirmity." </a:t>
            </a:r>
          </a:p>
          <a:p>
            <a:pPr>
              <a:lnSpc>
                <a:spcPct val="90000"/>
              </a:lnSpc>
            </a:pPr>
            <a:r>
              <a:rPr lang="en-US" sz="3200" dirty="0">
                <a:solidFill>
                  <a:schemeClr val="bg1"/>
                </a:solidFill>
              </a:rPr>
              <a:t>13 And He laid His hands on her, and immediately she was made straight, and glorified God.</a:t>
            </a:r>
          </a:p>
        </p:txBody>
      </p:sp>
    </p:spTree>
    <p:extLst>
      <p:ext uri="{BB962C8B-B14F-4D97-AF65-F5344CB8AC3E}">
        <p14:creationId xmlns:p14="http://schemas.microsoft.com/office/powerpoint/2010/main" val="1587547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28F63-4806-9B29-31AF-258A6536906B}"/>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B720ECA7-47EA-4755-D5C2-D1EE1BF9FA7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FB076F2-B9D0-05DF-7D6C-E4CD27D844EB}"/>
              </a:ext>
            </a:extLst>
          </p:cNvPr>
          <p:cNvSpPr txBox="1"/>
          <p:nvPr/>
        </p:nvSpPr>
        <p:spPr>
          <a:xfrm>
            <a:off x="538620" y="2468737"/>
            <a:ext cx="6125227" cy="1920526"/>
          </a:xfrm>
          <a:prstGeom prst="rect">
            <a:avLst/>
          </a:prstGeom>
          <a:noFill/>
        </p:spPr>
        <p:txBody>
          <a:bodyPr wrap="square" rtlCol="0">
            <a:spAutoFit/>
          </a:bodyPr>
          <a:lstStyle/>
          <a:p>
            <a:pPr>
              <a:lnSpc>
                <a:spcPct val="90000"/>
              </a:lnSpc>
            </a:pPr>
            <a:r>
              <a:rPr lang="en-US" sz="3600" dirty="0">
                <a:solidFill>
                  <a:schemeClr val="bg1"/>
                </a:solidFill>
              </a:rPr>
              <a:t>Mark 6:13 </a:t>
            </a:r>
          </a:p>
          <a:p>
            <a:pPr>
              <a:lnSpc>
                <a:spcPct val="90000"/>
              </a:lnSpc>
            </a:pPr>
            <a:r>
              <a:rPr lang="en-US" sz="3200" dirty="0">
                <a:solidFill>
                  <a:schemeClr val="bg1"/>
                </a:solidFill>
              </a:rPr>
              <a:t>And they cast out many demons, and anointed with oil many who were sick, and healed them.</a:t>
            </a:r>
          </a:p>
        </p:txBody>
      </p:sp>
    </p:spTree>
    <p:extLst>
      <p:ext uri="{BB962C8B-B14F-4D97-AF65-F5344CB8AC3E}">
        <p14:creationId xmlns:p14="http://schemas.microsoft.com/office/powerpoint/2010/main" val="1630281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FCFCE-AA06-8E3F-B197-D19AEF265A6F}"/>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54811B7F-AB20-62EF-4BA2-C1B912E4E01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273FDC6-DB2B-A6F1-D12E-43F33CE49C9A}"/>
              </a:ext>
            </a:extLst>
          </p:cNvPr>
          <p:cNvSpPr txBox="1"/>
          <p:nvPr/>
        </p:nvSpPr>
        <p:spPr>
          <a:xfrm>
            <a:off x="513568" y="1139142"/>
            <a:ext cx="6125227" cy="4579715"/>
          </a:xfrm>
          <a:prstGeom prst="rect">
            <a:avLst/>
          </a:prstGeom>
          <a:noFill/>
        </p:spPr>
        <p:txBody>
          <a:bodyPr wrap="square" rtlCol="0">
            <a:spAutoFit/>
          </a:bodyPr>
          <a:lstStyle/>
          <a:p>
            <a:pPr>
              <a:lnSpc>
                <a:spcPct val="90000"/>
              </a:lnSpc>
            </a:pPr>
            <a:r>
              <a:rPr lang="en-US" sz="3600" dirty="0">
                <a:solidFill>
                  <a:schemeClr val="bg1"/>
                </a:solidFill>
              </a:rPr>
              <a:t>Mark 16:17,18 </a:t>
            </a:r>
          </a:p>
          <a:p>
            <a:pPr>
              <a:lnSpc>
                <a:spcPct val="90000"/>
              </a:lnSpc>
            </a:pPr>
            <a:r>
              <a:rPr lang="en-US" sz="3200" dirty="0">
                <a:solidFill>
                  <a:schemeClr val="bg1"/>
                </a:solidFill>
              </a:rPr>
              <a:t>17 And these signs will follow those who believe: In My name they will cast out demons; they will speak with new tongues; </a:t>
            </a:r>
          </a:p>
          <a:p>
            <a:pPr>
              <a:lnSpc>
                <a:spcPct val="90000"/>
              </a:lnSpc>
            </a:pPr>
            <a:r>
              <a:rPr lang="en-US" sz="3200" dirty="0">
                <a:solidFill>
                  <a:schemeClr val="bg1"/>
                </a:solidFill>
              </a:rPr>
              <a:t>18 they will take up serpents; and if they drink anything deadly, it will by no means hurt them; they will lay hands on the sick, and they will recover."</a:t>
            </a:r>
          </a:p>
        </p:txBody>
      </p:sp>
    </p:spTree>
    <p:extLst>
      <p:ext uri="{BB962C8B-B14F-4D97-AF65-F5344CB8AC3E}">
        <p14:creationId xmlns:p14="http://schemas.microsoft.com/office/powerpoint/2010/main" val="68782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357D0-57D3-873A-DD53-1A2CD2733A8B}"/>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21A18F6A-4F10-46D0-B695-E36ACBCE637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549E853-74A4-E034-E4D1-E7E1614AEC67}"/>
              </a:ext>
            </a:extLst>
          </p:cNvPr>
          <p:cNvSpPr txBox="1"/>
          <p:nvPr/>
        </p:nvSpPr>
        <p:spPr>
          <a:xfrm>
            <a:off x="526094" y="2025539"/>
            <a:ext cx="6125227" cy="2806922"/>
          </a:xfrm>
          <a:prstGeom prst="rect">
            <a:avLst/>
          </a:prstGeom>
          <a:noFill/>
        </p:spPr>
        <p:txBody>
          <a:bodyPr wrap="square" rtlCol="0">
            <a:spAutoFit/>
          </a:bodyPr>
          <a:lstStyle/>
          <a:p>
            <a:pPr>
              <a:lnSpc>
                <a:spcPct val="90000"/>
              </a:lnSpc>
            </a:pPr>
            <a:r>
              <a:rPr lang="en-US" sz="3600" dirty="0">
                <a:solidFill>
                  <a:schemeClr val="bg1"/>
                </a:solidFill>
              </a:rPr>
              <a:t>Acts 28:8 </a:t>
            </a:r>
          </a:p>
          <a:p>
            <a:pPr>
              <a:lnSpc>
                <a:spcPct val="90000"/>
              </a:lnSpc>
            </a:pPr>
            <a:r>
              <a:rPr lang="en-US" sz="3200" dirty="0">
                <a:solidFill>
                  <a:schemeClr val="bg1"/>
                </a:solidFill>
              </a:rPr>
              <a:t>And it happened that the father of Publius lay sick of a fever and dysentery. Paul went in to him and prayed, and he laid his hands on him and healed him.</a:t>
            </a:r>
          </a:p>
        </p:txBody>
      </p:sp>
    </p:spTree>
    <p:extLst>
      <p:ext uri="{BB962C8B-B14F-4D97-AF65-F5344CB8AC3E}">
        <p14:creationId xmlns:p14="http://schemas.microsoft.com/office/powerpoint/2010/main" val="2614612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E97A0-23AF-82A3-ABEE-6DE07628C825}"/>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765B8FA9-BD58-D7D5-9AC2-18E9DA1286F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EF18AC31-83DB-7230-5937-9BB66DACFE64}"/>
              </a:ext>
            </a:extLst>
          </p:cNvPr>
          <p:cNvSpPr txBox="1"/>
          <p:nvPr/>
        </p:nvSpPr>
        <p:spPr>
          <a:xfrm>
            <a:off x="513989" y="2634936"/>
            <a:ext cx="5811655" cy="1588127"/>
          </a:xfrm>
          <a:prstGeom prst="rect">
            <a:avLst/>
          </a:prstGeom>
          <a:noFill/>
        </p:spPr>
        <p:txBody>
          <a:bodyPr wrap="square" rtlCol="0">
            <a:spAutoFit/>
          </a:bodyPr>
          <a:lstStyle/>
          <a:p>
            <a:pPr>
              <a:lnSpc>
                <a:spcPct val="90000"/>
              </a:lnSpc>
            </a:pPr>
            <a:r>
              <a:rPr lang="en-US" sz="3600" b="1" dirty="0">
                <a:solidFill>
                  <a:schemeClr val="bg1"/>
                </a:solidFill>
              </a:rPr>
              <a:t>3. THE LAYING ON OF HANDS TO HELP PEOPLE RECEIVE THE BAPTISM IN THE HOLY SPIRIT</a:t>
            </a:r>
          </a:p>
        </p:txBody>
      </p:sp>
    </p:spTree>
    <p:extLst>
      <p:ext uri="{BB962C8B-B14F-4D97-AF65-F5344CB8AC3E}">
        <p14:creationId xmlns:p14="http://schemas.microsoft.com/office/powerpoint/2010/main" val="2375725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4EE35-ECCE-8B5E-0B6F-FAA5F884056E}"/>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5FB7FADA-9307-F990-19AF-ABDA0216D6BF}"/>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0F23924-B27B-471B-163D-3FAF38C991E2}"/>
              </a:ext>
            </a:extLst>
          </p:cNvPr>
          <p:cNvSpPr txBox="1"/>
          <p:nvPr/>
        </p:nvSpPr>
        <p:spPr>
          <a:xfrm>
            <a:off x="488515" y="1139142"/>
            <a:ext cx="6125227" cy="4579715"/>
          </a:xfrm>
          <a:prstGeom prst="rect">
            <a:avLst/>
          </a:prstGeom>
          <a:noFill/>
        </p:spPr>
        <p:txBody>
          <a:bodyPr wrap="square" rtlCol="0">
            <a:spAutoFit/>
          </a:bodyPr>
          <a:lstStyle/>
          <a:p>
            <a:pPr>
              <a:lnSpc>
                <a:spcPct val="90000"/>
              </a:lnSpc>
            </a:pPr>
            <a:r>
              <a:rPr lang="en-US" sz="3600" dirty="0">
                <a:solidFill>
                  <a:schemeClr val="bg1"/>
                </a:solidFill>
              </a:rPr>
              <a:t>Acts 8:17-19</a:t>
            </a:r>
          </a:p>
          <a:p>
            <a:pPr>
              <a:lnSpc>
                <a:spcPct val="90000"/>
              </a:lnSpc>
            </a:pPr>
            <a:r>
              <a:rPr lang="en-US" sz="3200" dirty="0">
                <a:solidFill>
                  <a:schemeClr val="bg1"/>
                </a:solidFill>
              </a:rPr>
              <a:t>17 Then they laid hands on them, and they received the Holy Spirit.</a:t>
            </a:r>
          </a:p>
          <a:p>
            <a:pPr>
              <a:lnSpc>
                <a:spcPct val="90000"/>
              </a:lnSpc>
            </a:pPr>
            <a:r>
              <a:rPr lang="en-US" sz="3200" dirty="0">
                <a:solidFill>
                  <a:schemeClr val="bg1"/>
                </a:solidFill>
              </a:rPr>
              <a:t>18 And when Simon saw that through the laying on of the apostles' hands the Holy Spirit was given, he offered them money,</a:t>
            </a:r>
          </a:p>
          <a:p>
            <a:pPr>
              <a:lnSpc>
                <a:spcPct val="90000"/>
              </a:lnSpc>
            </a:pPr>
            <a:r>
              <a:rPr lang="en-US" sz="3200" dirty="0">
                <a:solidFill>
                  <a:schemeClr val="bg1"/>
                </a:solidFill>
              </a:rPr>
              <a:t>19 saying, "Give me this power also, that anyone on whom I lay hands may receive the Holy Spirit."</a:t>
            </a:r>
          </a:p>
        </p:txBody>
      </p:sp>
    </p:spTree>
    <p:extLst>
      <p:ext uri="{BB962C8B-B14F-4D97-AF65-F5344CB8AC3E}">
        <p14:creationId xmlns:p14="http://schemas.microsoft.com/office/powerpoint/2010/main" val="373101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A8820-10B4-996F-574B-505CBA068F80}"/>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548334D4-EF36-A73D-DCF8-965D1BC8309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3014981-663B-6597-B7D8-BC02BBF02B12}"/>
              </a:ext>
            </a:extLst>
          </p:cNvPr>
          <p:cNvSpPr txBox="1"/>
          <p:nvPr/>
        </p:nvSpPr>
        <p:spPr>
          <a:xfrm>
            <a:off x="488515" y="1360741"/>
            <a:ext cx="6125227" cy="4136517"/>
          </a:xfrm>
          <a:prstGeom prst="rect">
            <a:avLst/>
          </a:prstGeom>
          <a:noFill/>
        </p:spPr>
        <p:txBody>
          <a:bodyPr wrap="square" rtlCol="0">
            <a:spAutoFit/>
          </a:bodyPr>
          <a:lstStyle/>
          <a:p>
            <a:pPr>
              <a:lnSpc>
                <a:spcPct val="90000"/>
              </a:lnSpc>
            </a:pPr>
            <a:r>
              <a:rPr lang="en-US" sz="3600" dirty="0">
                <a:solidFill>
                  <a:schemeClr val="bg1"/>
                </a:solidFill>
              </a:rPr>
              <a:t>Acts 9:17 </a:t>
            </a:r>
          </a:p>
          <a:p>
            <a:pPr>
              <a:lnSpc>
                <a:spcPct val="90000"/>
              </a:lnSpc>
            </a:pPr>
            <a:r>
              <a:rPr lang="en-US" sz="3200" dirty="0">
                <a:solidFill>
                  <a:schemeClr val="bg1"/>
                </a:solidFill>
              </a:rPr>
              <a:t>And Ananias went his way and entered the house; and laying his hands on him he said, "Brother Saul, the Lord Jesus, who appeared to you on the road as you came, has sent me that you may receive your sight and be filled with the Holy Spirit."</a:t>
            </a:r>
          </a:p>
        </p:txBody>
      </p:sp>
    </p:spTree>
    <p:extLst>
      <p:ext uri="{BB962C8B-B14F-4D97-AF65-F5344CB8AC3E}">
        <p14:creationId xmlns:p14="http://schemas.microsoft.com/office/powerpoint/2010/main" val="1410004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47969E-B18F-148B-25A2-CA617FD55096}"/>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lying on his back&#10;&#10;AI-generated content may be incorrect.">
            <a:extLst>
              <a:ext uri="{FF2B5EF4-FFF2-40B4-BE49-F238E27FC236}">
                <a16:creationId xmlns:a16="http://schemas.microsoft.com/office/drawing/2014/main" id="{6C9F5A94-806A-19E0-2C2D-42A26018095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19D4EF2-C52E-5E71-1C2C-32A86AA3368A}"/>
              </a:ext>
            </a:extLst>
          </p:cNvPr>
          <p:cNvSpPr txBox="1"/>
          <p:nvPr/>
        </p:nvSpPr>
        <p:spPr>
          <a:xfrm>
            <a:off x="438411" y="917543"/>
            <a:ext cx="6325644" cy="5022914"/>
          </a:xfrm>
          <a:prstGeom prst="rect">
            <a:avLst/>
          </a:prstGeom>
          <a:noFill/>
        </p:spPr>
        <p:txBody>
          <a:bodyPr wrap="square" rtlCol="0">
            <a:spAutoFit/>
          </a:bodyPr>
          <a:lstStyle/>
          <a:p>
            <a:pPr>
              <a:lnSpc>
                <a:spcPct val="90000"/>
              </a:lnSpc>
            </a:pPr>
            <a:r>
              <a:rPr lang="en-US" sz="3600" dirty="0">
                <a:solidFill>
                  <a:schemeClr val="bg1"/>
                </a:solidFill>
              </a:rPr>
              <a:t>Hebrews 6:1-3</a:t>
            </a:r>
            <a:endParaRPr lang="en-IN" sz="3600" dirty="0">
              <a:solidFill>
                <a:schemeClr val="bg1"/>
              </a:solidFill>
            </a:endParaRPr>
          </a:p>
          <a:p>
            <a:pPr>
              <a:lnSpc>
                <a:spcPct val="90000"/>
              </a:lnSpc>
            </a:pPr>
            <a:r>
              <a:rPr lang="en-US" sz="3200" dirty="0">
                <a:solidFill>
                  <a:schemeClr val="bg1"/>
                </a:solidFill>
              </a:rPr>
              <a:t>1 Therefore, leaving the discussion of the elementary principles of Christ, let us go on to perfection, not laying again the foundation of repentance from dead works and of faith toward God, </a:t>
            </a:r>
            <a:endParaRPr lang="en-IN" sz="3200" dirty="0">
              <a:solidFill>
                <a:schemeClr val="bg1"/>
              </a:solidFill>
            </a:endParaRPr>
          </a:p>
          <a:p>
            <a:pPr>
              <a:lnSpc>
                <a:spcPct val="90000"/>
              </a:lnSpc>
            </a:pPr>
            <a:r>
              <a:rPr lang="en-US" sz="3200" dirty="0">
                <a:solidFill>
                  <a:schemeClr val="bg1"/>
                </a:solidFill>
              </a:rPr>
              <a:t>2 of the doctrine of baptisms, of laying on of hands, of resurrection of the dead, and of eternal judgment. </a:t>
            </a:r>
            <a:endParaRPr lang="en-IN" sz="3200" dirty="0">
              <a:solidFill>
                <a:schemeClr val="bg1"/>
              </a:solidFill>
            </a:endParaRPr>
          </a:p>
          <a:p>
            <a:pPr>
              <a:lnSpc>
                <a:spcPct val="90000"/>
              </a:lnSpc>
            </a:pPr>
            <a:r>
              <a:rPr lang="en-US" sz="3200" dirty="0">
                <a:solidFill>
                  <a:schemeClr val="bg1"/>
                </a:solidFill>
              </a:rPr>
              <a:t>3 And this we will do if God permits. </a:t>
            </a:r>
            <a:endParaRPr lang="en-IN" sz="3200" dirty="0">
              <a:solidFill>
                <a:schemeClr val="bg1"/>
              </a:solidFill>
            </a:endParaRPr>
          </a:p>
        </p:txBody>
      </p:sp>
    </p:spTree>
    <p:extLst>
      <p:ext uri="{BB962C8B-B14F-4D97-AF65-F5344CB8AC3E}">
        <p14:creationId xmlns:p14="http://schemas.microsoft.com/office/powerpoint/2010/main" val="3335061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DE2E1-D27B-75AD-6BE6-CADEE4668E60}"/>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1160A7D2-CB92-9BDF-1A9D-A9FCC4A6DF5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1AD637C-C32D-734D-4F26-247A2F5BE1FF}"/>
              </a:ext>
            </a:extLst>
          </p:cNvPr>
          <p:cNvSpPr txBox="1"/>
          <p:nvPr/>
        </p:nvSpPr>
        <p:spPr>
          <a:xfrm>
            <a:off x="563672" y="2247138"/>
            <a:ext cx="6125227" cy="2363724"/>
          </a:xfrm>
          <a:prstGeom prst="rect">
            <a:avLst/>
          </a:prstGeom>
          <a:noFill/>
        </p:spPr>
        <p:txBody>
          <a:bodyPr wrap="square" rtlCol="0">
            <a:spAutoFit/>
          </a:bodyPr>
          <a:lstStyle/>
          <a:p>
            <a:pPr>
              <a:lnSpc>
                <a:spcPct val="90000"/>
              </a:lnSpc>
            </a:pPr>
            <a:r>
              <a:rPr lang="en-US" sz="3600" dirty="0">
                <a:solidFill>
                  <a:schemeClr val="bg1"/>
                </a:solidFill>
              </a:rPr>
              <a:t>Acts 19:6 </a:t>
            </a:r>
          </a:p>
          <a:p>
            <a:pPr>
              <a:lnSpc>
                <a:spcPct val="90000"/>
              </a:lnSpc>
            </a:pPr>
            <a:r>
              <a:rPr lang="en-US" sz="3200" dirty="0">
                <a:solidFill>
                  <a:schemeClr val="bg1"/>
                </a:solidFill>
              </a:rPr>
              <a:t>And when Paul had laid hands on them, the Holy Spirit came upon them, and they spoke with tongues and prophesied.</a:t>
            </a:r>
          </a:p>
        </p:txBody>
      </p:sp>
    </p:spTree>
    <p:extLst>
      <p:ext uri="{BB962C8B-B14F-4D97-AF65-F5344CB8AC3E}">
        <p14:creationId xmlns:p14="http://schemas.microsoft.com/office/powerpoint/2010/main" val="1015158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26A42-86F8-C098-FA0B-0067518BE6E4}"/>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81A87B83-2F96-30D5-2418-87BAF46ECCF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3F25241-C5C3-21F6-4276-8CE2BEF7261E}"/>
              </a:ext>
            </a:extLst>
          </p:cNvPr>
          <p:cNvSpPr txBox="1"/>
          <p:nvPr/>
        </p:nvSpPr>
        <p:spPr>
          <a:xfrm>
            <a:off x="451359" y="2884235"/>
            <a:ext cx="5811655" cy="1089529"/>
          </a:xfrm>
          <a:prstGeom prst="rect">
            <a:avLst/>
          </a:prstGeom>
          <a:noFill/>
        </p:spPr>
        <p:txBody>
          <a:bodyPr wrap="square" rtlCol="0">
            <a:spAutoFit/>
          </a:bodyPr>
          <a:lstStyle/>
          <a:p>
            <a:pPr>
              <a:lnSpc>
                <a:spcPct val="90000"/>
              </a:lnSpc>
            </a:pPr>
            <a:r>
              <a:rPr lang="en-US" sz="3600" b="1" dirty="0">
                <a:solidFill>
                  <a:schemeClr val="bg1"/>
                </a:solidFill>
              </a:rPr>
              <a:t>4. THE LAYING ON OF HANDS TO ANOINT AND APPOINT</a:t>
            </a:r>
          </a:p>
        </p:txBody>
      </p:sp>
    </p:spTree>
    <p:extLst>
      <p:ext uri="{BB962C8B-B14F-4D97-AF65-F5344CB8AC3E}">
        <p14:creationId xmlns:p14="http://schemas.microsoft.com/office/powerpoint/2010/main" val="159054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A5F52-711B-573F-6F4B-6CAF11FEB874}"/>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321AEE15-E918-73F6-8ECA-C01544627FF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3B7F6E8-46FB-21B9-1C10-1A82D74BEF2B}"/>
              </a:ext>
            </a:extLst>
          </p:cNvPr>
          <p:cNvSpPr txBox="1"/>
          <p:nvPr/>
        </p:nvSpPr>
        <p:spPr>
          <a:xfrm>
            <a:off x="526094" y="1139142"/>
            <a:ext cx="6125227" cy="4579715"/>
          </a:xfrm>
          <a:prstGeom prst="rect">
            <a:avLst/>
          </a:prstGeom>
          <a:noFill/>
        </p:spPr>
        <p:txBody>
          <a:bodyPr wrap="square" rtlCol="0">
            <a:spAutoFit/>
          </a:bodyPr>
          <a:lstStyle/>
          <a:p>
            <a:pPr>
              <a:lnSpc>
                <a:spcPct val="90000"/>
              </a:lnSpc>
            </a:pPr>
            <a:r>
              <a:rPr lang="en-US" sz="3600" dirty="0">
                <a:solidFill>
                  <a:schemeClr val="bg1"/>
                </a:solidFill>
              </a:rPr>
              <a:t>Numbers 27:22,23 </a:t>
            </a:r>
          </a:p>
          <a:p>
            <a:pPr>
              <a:lnSpc>
                <a:spcPct val="90000"/>
              </a:lnSpc>
            </a:pPr>
            <a:r>
              <a:rPr lang="en-US" sz="3200" dirty="0">
                <a:solidFill>
                  <a:schemeClr val="bg1"/>
                </a:solidFill>
              </a:rPr>
              <a:t>22 So Moses did as the LORD commanded him. He took Joshua and set him before Eleazar the priest and before all the congregation. </a:t>
            </a:r>
          </a:p>
          <a:p>
            <a:pPr>
              <a:lnSpc>
                <a:spcPct val="90000"/>
              </a:lnSpc>
            </a:pPr>
            <a:r>
              <a:rPr lang="en-US" sz="3200" dirty="0">
                <a:solidFill>
                  <a:schemeClr val="bg1"/>
                </a:solidFill>
              </a:rPr>
              <a:t>23 And he laid his hands on him and inaugurated him, just as the LORD commanded by the hand of Moses.</a:t>
            </a:r>
          </a:p>
        </p:txBody>
      </p:sp>
    </p:spTree>
    <p:extLst>
      <p:ext uri="{BB962C8B-B14F-4D97-AF65-F5344CB8AC3E}">
        <p14:creationId xmlns:p14="http://schemas.microsoft.com/office/powerpoint/2010/main" val="3942785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EC916-4ADA-3345-D407-47AD6793DA62}"/>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BB96B55F-0A0E-4BC8-1932-5DA5A3F7243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C69C4C0-ECFD-5544-E4AE-29C78545785A}"/>
              </a:ext>
            </a:extLst>
          </p:cNvPr>
          <p:cNvSpPr txBox="1"/>
          <p:nvPr/>
        </p:nvSpPr>
        <p:spPr>
          <a:xfrm>
            <a:off x="526094" y="1803939"/>
            <a:ext cx="6125227" cy="3250121"/>
          </a:xfrm>
          <a:prstGeom prst="rect">
            <a:avLst/>
          </a:prstGeom>
          <a:noFill/>
        </p:spPr>
        <p:txBody>
          <a:bodyPr wrap="square" rtlCol="0">
            <a:spAutoFit/>
          </a:bodyPr>
          <a:lstStyle/>
          <a:p>
            <a:pPr>
              <a:lnSpc>
                <a:spcPct val="90000"/>
              </a:lnSpc>
            </a:pPr>
            <a:r>
              <a:rPr lang="en-US" sz="3600" dirty="0">
                <a:solidFill>
                  <a:schemeClr val="bg1"/>
                </a:solidFill>
              </a:rPr>
              <a:t>Deuteronomy 34:9 </a:t>
            </a:r>
          </a:p>
          <a:p>
            <a:pPr>
              <a:lnSpc>
                <a:spcPct val="90000"/>
              </a:lnSpc>
            </a:pPr>
            <a:r>
              <a:rPr lang="en-US" sz="3200" dirty="0">
                <a:solidFill>
                  <a:schemeClr val="bg1"/>
                </a:solidFill>
              </a:rPr>
              <a:t>Now Joshua the son of Nun was full of the spirit of wisdom, for Moses had laid his hands on him; so the children of Israel heeded him, and did as the LORD had commanded Moses.</a:t>
            </a:r>
          </a:p>
        </p:txBody>
      </p:sp>
    </p:spTree>
    <p:extLst>
      <p:ext uri="{BB962C8B-B14F-4D97-AF65-F5344CB8AC3E}">
        <p14:creationId xmlns:p14="http://schemas.microsoft.com/office/powerpoint/2010/main" val="614248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E32D0-B5B2-1016-CB4B-AAE16F0B0008}"/>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8181F709-A5EE-6DFE-8968-2ACEEC8F32B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BBF2BC3-FAB0-147D-9D9F-2F776A6B2673}"/>
              </a:ext>
            </a:extLst>
          </p:cNvPr>
          <p:cNvSpPr txBox="1"/>
          <p:nvPr/>
        </p:nvSpPr>
        <p:spPr>
          <a:xfrm>
            <a:off x="513568" y="2468737"/>
            <a:ext cx="6125227" cy="1920526"/>
          </a:xfrm>
          <a:prstGeom prst="rect">
            <a:avLst/>
          </a:prstGeom>
          <a:noFill/>
        </p:spPr>
        <p:txBody>
          <a:bodyPr wrap="square" rtlCol="0">
            <a:spAutoFit/>
          </a:bodyPr>
          <a:lstStyle/>
          <a:p>
            <a:pPr>
              <a:lnSpc>
                <a:spcPct val="90000"/>
              </a:lnSpc>
            </a:pPr>
            <a:r>
              <a:rPr lang="en-US" sz="3600" dirty="0">
                <a:solidFill>
                  <a:schemeClr val="bg1"/>
                </a:solidFill>
              </a:rPr>
              <a:t>Acts 6:6 </a:t>
            </a:r>
          </a:p>
          <a:p>
            <a:pPr>
              <a:lnSpc>
                <a:spcPct val="90000"/>
              </a:lnSpc>
            </a:pPr>
            <a:r>
              <a:rPr lang="en-US" sz="3200" dirty="0">
                <a:solidFill>
                  <a:schemeClr val="bg1"/>
                </a:solidFill>
              </a:rPr>
              <a:t>whom they set before the apostles; and when they had prayed, they laid hands on them.</a:t>
            </a:r>
          </a:p>
        </p:txBody>
      </p:sp>
    </p:spTree>
    <p:extLst>
      <p:ext uri="{BB962C8B-B14F-4D97-AF65-F5344CB8AC3E}">
        <p14:creationId xmlns:p14="http://schemas.microsoft.com/office/powerpoint/2010/main" val="3706630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38BD4-31E0-4677-E907-EE7E13975DEA}"/>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F7267191-FCEC-FD60-82F9-5AF6C2266B1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2834EE6-625C-866E-29C1-A5D88EB8416D}"/>
              </a:ext>
            </a:extLst>
          </p:cNvPr>
          <p:cNvSpPr txBox="1"/>
          <p:nvPr/>
        </p:nvSpPr>
        <p:spPr>
          <a:xfrm>
            <a:off x="513568" y="2468737"/>
            <a:ext cx="6125227" cy="1920526"/>
          </a:xfrm>
          <a:prstGeom prst="rect">
            <a:avLst/>
          </a:prstGeom>
          <a:noFill/>
        </p:spPr>
        <p:txBody>
          <a:bodyPr wrap="square" rtlCol="0">
            <a:spAutoFit/>
          </a:bodyPr>
          <a:lstStyle/>
          <a:p>
            <a:pPr>
              <a:lnSpc>
                <a:spcPct val="90000"/>
              </a:lnSpc>
            </a:pPr>
            <a:r>
              <a:rPr lang="en-US" sz="3600" dirty="0">
                <a:solidFill>
                  <a:schemeClr val="bg1"/>
                </a:solidFill>
              </a:rPr>
              <a:t>Acts 13:3 </a:t>
            </a:r>
          </a:p>
          <a:p>
            <a:pPr>
              <a:lnSpc>
                <a:spcPct val="90000"/>
              </a:lnSpc>
            </a:pPr>
            <a:r>
              <a:rPr lang="en-US" sz="3200" dirty="0">
                <a:solidFill>
                  <a:schemeClr val="bg1"/>
                </a:solidFill>
              </a:rPr>
              <a:t>Then, having fasted and prayed, and laid hands on them, they sent them away.</a:t>
            </a:r>
          </a:p>
        </p:txBody>
      </p:sp>
    </p:spTree>
    <p:extLst>
      <p:ext uri="{BB962C8B-B14F-4D97-AF65-F5344CB8AC3E}">
        <p14:creationId xmlns:p14="http://schemas.microsoft.com/office/powerpoint/2010/main" val="980220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17D81-8A5F-61B2-3D12-095C76A02E5D}"/>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4469AF40-5C70-0838-8048-654A2EBC03A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B61871F-3584-F93B-293F-6339B3E783D3}"/>
              </a:ext>
            </a:extLst>
          </p:cNvPr>
          <p:cNvSpPr txBox="1"/>
          <p:nvPr/>
        </p:nvSpPr>
        <p:spPr>
          <a:xfrm>
            <a:off x="513568" y="2468737"/>
            <a:ext cx="6125227" cy="1920526"/>
          </a:xfrm>
          <a:prstGeom prst="rect">
            <a:avLst/>
          </a:prstGeom>
          <a:noFill/>
        </p:spPr>
        <p:txBody>
          <a:bodyPr wrap="square" rtlCol="0">
            <a:spAutoFit/>
          </a:bodyPr>
          <a:lstStyle/>
          <a:p>
            <a:pPr>
              <a:lnSpc>
                <a:spcPct val="90000"/>
              </a:lnSpc>
            </a:pPr>
            <a:r>
              <a:rPr lang="en-US" sz="3600" dirty="0">
                <a:solidFill>
                  <a:schemeClr val="bg1"/>
                </a:solidFill>
              </a:rPr>
              <a:t>1 Timothy 5:22 </a:t>
            </a:r>
          </a:p>
          <a:p>
            <a:pPr>
              <a:lnSpc>
                <a:spcPct val="90000"/>
              </a:lnSpc>
            </a:pPr>
            <a:r>
              <a:rPr lang="en-US" sz="3200" dirty="0">
                <a:solidFill>
                  <a:schemeClr val="bg1"/>
                </a:solidFill>
              </a:rPr>
              <a:t>Do not lay hands on anyone hastily, nor share in other people's sins; keep yourself pure.</a:t>
            </a:r>
          </a:p>
        </p:txBody>
      </p:sp>
    </p:spTree>
    <p:extLst>
      <p:ext uri="{BB962C8B-B14F-4D97-AF65-F5344CB8AC3E}">
        <p14:creationId xmlns:p14="http://schemas.microsoft.com/office/powerpoint/2010/main" val="869641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495E8-8DAC-93C8-C007-E8794159B97E}"/>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54843E77-CC4E-54B9-F677-1B24827DE26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65B6D90-A23A-B48B-47BF-48134620B050}"/>
              </a:ext>
            </a:extLst>
          </p:cNvPr>
          <p:cNvSpPr txBox="1"/>
          <p:nvPr/>
        </p:nvSpPr>
        <p:spPr>
          <a:xfrm>
            <a:off x="463885" y="2634936"/>
            <a:ext cx="5811655" cy="1588127"/>
          </a:xfrm>
          <a:prstGeom prst="rect">
            <a:avLst/>
          </a:prstGeom>
          <a:noFill/>
        </p:spPr>
        <p:txBody>
          <a:bodyPr wrap="square" rtlCol="0">
            <a:spAutoFit/>
          </a:bodyPr>
          <a:lstStyle/>
          <a:p>
            <a:pPr>
              <a:lnSpc>
                <a:spcPct val="90000"/>
              </a:lnSpc>
            </a:pPr>
            <a:r>
              <a:rPr lang="en-US" sz="3600" b="1" dirty="0">
                <a:solidFill>
                  <a:schemeClr val="bg1"/>
                </a:solidFill>
              </a:rPr>
              <a:t>5. THE LAYING ON OF HANDS TO IMPART SPIRITUAL GIFTS AND ANOINTING</a:t>
            </a:r>
          </a:p>
        </p:txBody>
      </p:sp>
    </p:spTree>
    <p:extLst>
      <p:ext uri="{BB962C8B-B14F-4D97-AF65-F5344CB8AC3E}">
        <p14:creationId xmlns:p14="http://schemas.microsoft.com/office/powerpoint/2010/main" val="4079342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AF8B5-7178-54BD-189A-D55605DCB19D}"/>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FD0D2AC7-AF08-A48E-CAA2-3B2ABD42E5D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82B44D3-2E54-1E48-8D6C-4700BEF4F659}"/>
              </a:ext>
            </a:extLst>
          </p:cNvPr>
          <p:cNvSpPr txBox="1"/>
          <p:nvPr/>
        </p:nvSpPr>
        <p:spPr>
          <a:xfrm>
            <a:off x="513568" y="2247138"/>
            <a:ext cx="6125227" cy="2363724"/>
          </a:xfrm>
          <a:prstGeom prst="rect">
            <a:avLst/>
          </a:prstGeom>
          <a:noFill/>
        </p:spPr>
        <p:txBody>
          <a:bodyPr wrap="square" rtlCol="0">
            <a:spAutoFit/>
          </a:bodyPr>
          <a:lstStyle/>
          <a:p>
            <a:pPr>
              <a:lnSpc>
                <a:spcPct val="90000"/>
              </a:lnSpc>
            </a:pPr>
            <a:r>
              <a:rPr lang="en-US" sz="3600" dirty="0">
                <a:solidFill>
                  <a:schemeClr val="bg1"/>
                </a:solidFill>
              </a:rPr>
              <a:t>1 Timothy 4:14 </a:t>
            </a:r>
          </a:p>
          <a:p>
            <a:pPr>
              <a:lnSpc>
                <a:spcPct val="90000"/>
              </a:lnSpc>
            </a:pPr>
            <a:r>
              <a:rPr lang="en-US" sz="3200" dirty="0">
                <a:solidFill>
                  <a:schemeClr val="bg1"/>
                </a:solidFill>
              </a:rPr>
              <a:t>Do not neglect the gift that is in you, which was given to you by prophecy with the laying on of the hands of the eldership.</a:t>
            </a:r>
          </a:p>
        </p:txBody>
      </p:sp>
    </p:spTree>
    <p:extLst>
      <p:ext uri="{BB962C8B-B14F-4D97-AF65-F5344CB8AC3E}">
        <p14:creationId xmlns:p14="http://schemas.microsoft.com/office/powerpoint/2010/main" val="2440251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A2298-CB80-0298-3C84-3B724EC06B54}"/>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B393B545-F76E-5526-6B2E-4981499837D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3AA7087-3CEC-D076-0D71-EEBF9EF79DFA}"/>
              </a:ext>
            </a:extLst>
          </p:cNvPr>
          <p:cNvSpPr txBox="1"/>
          <p:nvPr/>
        </p:nvSpPr>
        <p:spPr>
          <a:xfrm>
            <a:off x="488516" y="2468737"/>
            <a:ext cx="6125227" cy="1920526"/>
          </a:xfrm>
          <a:prstGeom prst="rect">
            <a:avLst/>
          </a:prstGeom>
          <a:noFill/>
        </p:spPr>
        <p:txBody>
          <a:bodyPr wrap="square" rtlCol="0">
            <a:spAutoFit/>
          </a:bodyPr>
          <a:lstStyle/>
          <a:p>
            <a:pPr>
              <a:lnSpc>
                <a:spcPct val="90000"/>
              </a:lnSpc>
            </a:pPr>
            <a:r>
              <a:rPr lang="en-US" sz="3600" dirty="0">
                <a:solidFill>
                  <a:schemeClr val="bg1"/>
                </a:solidFill>
              </a:rPr>
              <a:t>2 Timothy 1:6 </a:t>
            </a:r>
          </a:p>
          <a:p>
            <a:pPr>
              <a:lnSpc>
                <a:spcPct val="90000"/>
              </a:lnSpc>
            </a:pPr>
            <a:r>
              <a:rPr lang="en-US" sz="3200" dirty="0">
                <a:solidFill>
                  <a:schemeClr val="bg1"/>
                </a:solidFill>
              </a:rPr>
              <a:t>Therefore I remind you to stir up the gift of God which is in you through the laying on of my hands.</a:t>
            </a:r>
          </a:p>
        </p:txBody>
      </p:sp>
    </p:spTree>
    <p:extLst>
      <p:ext uri="{BB962C8B-B14F-4D97-AF65-F5344CB8AC3E}">
        <p14:creationId xmlns:p14="http://schemas.microsoft.com/office/powerpoint/2010/main" val="213569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69A4F1-22FB-7A16-B8A3-31D306EAC79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lying on his back&#10;&#10;AI-generated content may be incorrect.">
            <a:extLst>
              <a:ext uri="{FF2B5EF4-FFF2-40B4-BE49-F238E27FC236}">
                <a16:creationId xmlns:a16="http://schemas.microsoft.com/office/drawing/2014/main" id="{48FB3BD3-2B3D-0A14-9DE0-8C0983CEE7C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BBCA894-4A81-8A35-E8E5-1B8F371D27E0}"/>
              </a:ext>
            </a:extLst>
          </p:cNvPr>
          <p:cNvSpPr txBox="1"/>
          <p:nvPr/>
        </p:nvSpPr>
        <p:spPr>
          <a:xfrm>
            <a:off x="463885" y="2984442"/>
            <a:ext cx="6513112" cy="590931"/>
          </a:xfrm>
          <a:prstGeom prst="rect">
            <a:avLst/>
          </a:prstGeom>
          <a:noFill/>
        </p:spPr>
        <p:txBody>
          <a:bodyPr wrap="square" rtlCol="0">
            <a:spAutoFit/>
          </a:bodyPr>
          <a:lstStyle/>
          <a:p>
            <a:pPr>
              <a:lnSpc>
                <a:spcPct val="90000"/>
              </a:lnSpc>
            </a:pPr>
            <a:r>
              <a:rPr lang="en-US" sz="3600" b="1" dirty="0">
                <a:solidFill>
                  <a:schemeClr val="bg1"/>
                </a:solidFill>
              </a:rPr>
              <a:t>Doctrine = instruction, teaching</a:t>
            </a:r>
          </a:p>
        </p:txBody>
      </p:sp>
    </p:spTree>
    <p:extLst>
      <p:ext uri="{BB962C8B-B14F-4D97-AF65-F5344CB8AC3E}">
        <p14:creationId xmlns:p14="http://schemas.microsoft.com/office/powerpoint/2010/main" val="4132175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D5A46-9641-62C9-E1CD-B5A8AD288378}"/>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C45977A4-EB92-2A30-C064-590FA55F5BF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82350F2-39BF-F6C3-1F8C-038A28B6FC18}"/>
              </a:ext>
            </a:extLst>
          </p:cNvPr>
          <p:cNvSpPr txBox="1"/>
          <p:nvPr/>
        </p:nvSpPr>
        <p:spPr>
          <a:xfrm>
            <a:off x="463885" y="2884235"/>
            <a:ext cx="5811655" cy="1089529"/>
          </a:xfrm>
          <a:prstGeom prst="rect">
            <a:avLst/>
          </a:prstGeom>
          <a:noFill/>
        </p:spPr>
        <p:txBody>
          <a:bodyPr wrap="square" rtlCol="0">
            <a:spAutoFit/>
          </a:bodyPr>
          <a:lstStyle/>
          <a:p>
            <a:pPr>
              <a:lnSpc>
                <a:spcPct val="90000"/>
              </a:lnSpc>
            </a:pPr>
            <a:r>
              <a:rPr lang="en-US" sz="3600" b="1" dirty="0">
                <a:solidFill>
                  <a:schemeClr val="bg1"/>
                </a:solidFill>
              </a:rPr>
              <a:t>6. THE LAYING ON OF HANDS TO WORK MIRACLES</a:t>
            </a:r>
          </a:p>
        </p:txBody>
      </p:sp>
    </p:spTree>
    <p:extLst>
      <p:ext uri="{BB962C8B-B14F-4D97-AF65-F5344CB8AC3E}">
        <p14:creationId xmlns:p14="http://schemas.microsoft.com/office/powerpoint/2010/main" val="1862486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5ACFF-0709-6189-A706-060A1C472458}"/>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7063561B-67AA-54E8-217D-14A14447C28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A2C3A62-5134-FE48-FC56-32B69C25379E}"/>
              </a:ext>
            </a:extLst>
          </p:cNvPr>
          <p:cNvSpPr txBox="1"/>
          <p:nvPr/>
        </p:nvSpPr>
        <p:spPr>
          <a:xfrm>
            <a:off x="501042" y="1582340"/>
            <a:ext cx="6125227" cy="3693319"/>
          </a:xfrm>
          <a:prstGeom prst="rect">
            <a:avLst/>
          </a:prstGeom>
          <a:noFill/>
        </p:spPr>
        <p:txBody>
          <a:bodyPr wrap="square" rtlCol="0">
            <a:spAutoFit/>
          </a:bodyPr>
          <a:lstStyle/>
          <a:p>
            <a:pPr>
              <a:lnSpc>
                <a:spcPct val="90000"/>
              </a:lnSpc>
            </a:pPr>
            <a:r>
              <a:rPr lang="en-US" sz="3600" dirty="0">
                <a:solidFill>
                  <a:schemeClr val="bg1"/>
                </a:solidFill>
              </a:rPr>
              <a:t>Acts 19:11,12</a:t>
            </a:r>
          </a:p>
          <a:p>
            <a:pPr>
              <a:lnSpc>
                <a:spcPct val="90000"/>
              </a:lnSpc>
            </a:pPr>
            <a:r>
              <a:rPr lang="en-US" sz="3200" dirty="0">
                <a:solidFill>
                  <a:schemeClr val="bg1"/>
                </a:solidFill>
              </a:rPr>
              <a:t>11 Now God worked unusual miracles by the hands of Paul, </a:t>
            </a:r>
          </a:p>
          <a:p>
            <a:pPr>
              <a:lnSpc>
                <a:spcPct val="90000"/>
              </a:lnSpc>
            </a:pPr>
            <a:r>
              <a:rPr lang="en-US" sz="3200" dirty="0">
                <a:solidFill>
                  <a:schemeClr val="bg1"/>
                </a:solidFill>
              </a:rPr>
              <a:t>12 so that even handkerchiefs or aprons were brought from his body to the sick, and the diseases left them and the evil spirits went out of them. </a:t>
            </a:r>
          </a:p>
        </p:txBody>
      </p:sp>
    </p:spTree>
    <p:extLst>
      <p:ext uri="{BB962C8B-B14F-4D97-AF65-F5344CB8AC3E}">
        <p14:creationId xmlns:p14="http://schemas.microsoft.com/office/powerpoint/2010/main" val="1605512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201A7-E389-9E98-66CD-09E09201F5C1}"/>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BE190F83-88CF-CE41-A03E-D94FEE3F984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5223E3C-8CD5-8206-8679-66B928D286CC}"/>
              </a:ext>
            </a:extLst>
          </p:cNvPr>
          <p:cNvSpPr txBox="1"/>
          <p:nvPr/>
        </p:nvSpPr>
        <p:spPr>
          <a:xfrm>
            <a:off x="401255" y="1637740"/>
            <a:ext cx="6312696" cy="3582519"/>
          </a:xfrm>
          <a:prstGeom prst="rect">
            <a:avLst/>
          </a:prstGeom>
          <a:noFill/>
        </p:spPr>
        <p:txBody>
          <a:bodyPr wrap="square" rtlCol="0">
            <a:spAutoFit/>
          </a:bodyPr>
          <a:lstStyle/>
          <a:p>
            <a:pPr>
              <a:lnSpc>
                <a:spcPct val="90000"/>
              </a:lnSpc>
            </a:pPr>
            <a:r>
              <a:rPr lang="en-US" sz="3600" b="1" dirty="0">
                <a:solidFill>
                  <a:schemeClr val="bg1"/>
                </a:solidFill>
              </a:rPr>
              <a:t>The teaching of the laying on of hands is a foundational doctrine, part of the elementary principles of Jesus Christ that we as followers of Jesus must practice and use to serve one another.</a:t>
            </a:r>
          </a:p>
        </p:txBody>
      </p:sp>
    </p:spTree>
    <p:extLst>
      <p:ext uri="{BB962C8B-B14F-4D97-AF65-F5344CB8AC3E}">
        <p14:creationId xmlns:p14="http://schemas.microsoft.com/office/powerpoint/2010/main" val="3192662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800E1-3383-DE5A-C391-8367DAC8F225}"/>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6AFF142A-11CA-CA58-FE35-4EFEBF30663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6DC1601-AE07-16AE-A33F-3D77DA26F996}"/>
              </a:ext>
            </a:extLst>
          </p:cNvPr>
          <p:cNvSpPr txBox="1"/>
          <p:nvPr/>
        </p:nvSpPr>
        <p:spPr>
          <a:xfrm>
            <a:off x="501463" y="1887039"/>
            <a:ext cx="6513112" cy="3083921"/>
          </a:xfrm>
          <a:prstGeom prst="rect">
            <a:avLst/>
          </a:prstGeom>
          <a:noFill/>
        </p:spPr>
        <p:txBody>
          <a:bodyPr wrap="square" rtlCol="0">
            <a:spAutoFit/>
          </a:bodyPr>
          <a:lstStyle/>
          <a:p>
            <a:pPr>
              <a:lnSpc>
                <a:spcPct val="90000"/>
              </a:lnSpc>
            </a:pPr>
            <a:r>
              <a:rPr lang="en-US" sz="3600" b="1" dirty="0">
                <a:solidFill>
                  <a:schemeClr val="bg1"/>
                </a:solidFill>
              </a:rPr>
              <a:t>Our hands are normal, mortal hands. Nothing special. But when we lay holy hands, with a heart full of faith, to minister to people, God does wonderful things!</a:t>
            </a:r>
          </a:p>
        </p:txBody>
      </p:sp>
    </p:spTree>
    <p:extLst>
      <p:ext uri="{BB962C8B-B14F-4D97-AF65-F5344CB8AC3E}">
        <p14:creationId xmlns:p14="http://schemas.microsoft.com/office/powerpoint/2010/main" val="1780417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FC1D7-2538-DC80-B9D3-A806FC068893}"/>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80566FF7-DDFB-1451-7429-2D292CE5D9EC}"/>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FD50C63-9FC8-F995-177D-014D61BF2F28}"/>
              </a:ext>
            </a:extLst>
          </p:cNvPr>
          <p:cNvSpPr txBox="1"/>
          <p:nvPr/>
        </p:nvSpPr>
        <p:spPr>
          <a:xfrm>
            <a:off x="388729" y="491763"/>
            <a:ext cx="5473452" cy="1588127"/>
          </a:xfrm>
          <a:prstGeom prst="rect">
            <a:avLst/>
          </a:prstGeom>
          <a:noFill/>
        </p:spPr>
        <p:txBody>
          <a:bodyPr wrap="square" rtlCol="0">
            <a:spAutoFit/>
          </a:bodyPr>
          <a:lstStyle/>
          <a:p>
            <a:pPr>
              <a:lnSpc>
                <a:spcPct val="90000"/>
              </a:lnSpc>
            </a:pPr>
            <a:r>
              <a:rPr lang="en-US" sz="3600" b="1" dirty="0">
                <a:solidFill>
                  <a:schemeClr val="bg1"/>
                </a:solidFill>
              </a:rPr>
              <a:t>THE FOUNDATION - THE ELEMENTARY PRINCIPLES OF CHRIST</a:t>
            </a:r>
          </a:p>
        </p:txBody>
      </p:sp>
      <p:sp>
        <p:nvSpPr>
          <p:cNvPr id="2" name="TextBox 1">
            <a:extLst>
              <a:ext uri="{FF2B5EF4-FFF2-40B4-BE49-F238E27FC236}">
                <a16:creationId xmlns:a16="http://schemas.microsoft.com/office/drawing/2014/main" id="{BA34471D-B90E-3555-453A-7B8DBE9FD9BC}"/>
              </a:ext>
            </a:extLst>
          </p:cNvPr>
          <p:cNvSpPr txBox="1"/>
          <p:nvPr/>
        </p:nvSpPr>
        <p:spPr>
          <a:xfrm>
            <a:off x="388729" y="2155648"/>
            <a:ext cx="6463008" cy="3859518"/>
          </a:xfrm>
          <a:prstGeom prst="rect">
            <a:avLst/>
          </a:prstGeom>
          <a:noFill/>
        </p:spPr>
        <p:txBody>
          <a:bodyPr wrap="square" rtlCol="0">
            <a:spAutoFit/>
          </a:bodyPr>
          <a:lstStyle/>
          <a:p>
            <a:pPr>
              <a:lnSpc>
                <a:spcPct val="90000"/>
              </a:lnSpc>
            </a:pPr>
            <a:r>
              <a:rPr lang="en-US" sz="3400" b="1" dirty="0">
                <a:solidFill>
                  <a:schemeClr val="bg1"/>
                </a:solidFill>
              </a:rPr>
              <a:t>1. Teaching of repentance from   </a:t>
            </a:r>
          </a:p>
          <a:p>
            <a:pPr>
              <a:lnSpc>
                <a:spcPct val="90000"/>
              </a:lnSpc>
            </a:pPr>
            <a:r>
              <a:rPr lang="en-US" sz="3400" b="1" dirty="0">
                <a:solidFill>
                  <a:schemeClr val="bg1"/>
                </a:solidFill>
              </a:rPr>
              <a:t>    dead works</a:t>
            </a:r>
          </a:p>
          <a:p>
            <a:pPr>
              <a:lnSpc>
                <a:spcPct val="90000"/>
              </a:lnSpc>
            </a:pPr>
            <a:r>
              <a:rPr lang="en-US" sz="3400" b="1" dirty="0">
                <a:solidFill>
                  <a:schemeClr val="bg1"/>
                </a:solidFill>
              </a:rPr>
              <a:t>2. Teaching of Faith in God</a:t>
            </a:r>
          </a:p>
          <a:p>
            <a:pPr>
              <a:lnSpc>
                <a:spcPct val="90000"/>
              </a:lnSpc>
            </a:pPr>
            <a:r>
              <a:rPr lang="en-US" sz="3400" b="1" dirty="0">
                <a:solidFill>
                  <a:schemeClr val="bg1"/>
                </a:solidFill>
              </a:rPr>
              <a:t>3. Teaching of baptisms</a:t>
            </a:r>
          </a:p>
          <a:p>
            <a:pPr>
              <a:lnSpc>
                <a:spcPct val="90000"/>
              </a:lnSpc>
            </a:pPr>
            <a:r>
              <a:rPr lang="en-US" sz="3400" b="1" dirty="0">
                <a:solidFill>
                  <a:schemeClr val="bg1"/>
                </a:solidFill>
              </a:rPr>
              <a:t>4. Teaching of laying on of hands</a:t>
            </a:r>
          </a:p>
          <a:p>
            <a:pPr>
              <a:lnSpc>
                <a:spcPct val="90000"/>
              </a:lnSpc>
            </a:pPr>
            <a:r>
              <a:rPr lang="en-US" sz="3400" b="1" dirty="0">
                <a:solidFill>
                  <a:schemeClr val="bg1"/>
                </a:solidFill>
              </a:rPr>
              <a:t>5. Teaching of resurrection of the </a:t>
            </a:r>
          </a:p>
          <a:p>
            <a:pPr>
              <a:lnSpc>
                <a:spcPct val="90000"/>
              </a:lnSpc>
            </a:pPr>
            <a:r>
              <a:rPr lang="en-US" sz="3400" b="1" dirty="0">
                <a:solidFill>
                  <a:schemeClr val="bg1"/>
                </a:solidFill>
              </a:rPr>
              <a:t>    dead</a:t>
            </a:r>
          </a:p>
          <a:p>
            <a:pPr>
              <a:lnSpc>
                <a:spcPct val="90000"/>
              </a:lnSpc>
            </a:pPr>
            <a:r>
              <a:rPr lang="en-US" sz="3400" b="1" dirty="0">
                <a:solidFill>
                  <a:schemeClr val="bg1"/>
                </a:solidFill>
              </a:rPr>
              <a:t>6. Teaching of eternal judgment</a:t>
            </a:r>
          </a:p>
        </p:txBody>
      </p:sp>
    </p:spTree>
    <p:extLst>
      <p:ext uri="{BB962C8B-B14F-4D97-AF65-F5344CB8AC3E}">
        <p14:creationId xmlns:p14="http://schemas.microsoft.com/office/powerpoint/2010/main" val="211699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AED93-4C5E-CD93-F7F8-EDEFAB1782F9}"/>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2E8ACC13-96A4-D980-0703-6CE8D042266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0494B53-C3A4-CCF6-C40D-8054B6D6F590}"/>
              </a:ext>
            </a:extLst>
          </p:cNvPr>
          <p:cNvSpPr txBox="1"/>
          <p:nvPr/>
        </p:nvSpPr>
        <p:spPr>
          <a:xfrm>
            <a:off x="401255" y="2884235"/>
            <a:ext cx="6513112" cy="1089529"/>
          </a:xfrm>
          <a:prstGeom prst="rect">
            <a:avLst/>
          </a:prstGeom>
          <a:noFill/>
        </p:spPr>
        <p:txBody>
          <a:bodyPr wrap="square" rtlCol="0">
            <a:spAutoFit/>
          </a:bodyPr>
          <a:lstStyle/>
          <a:p>
            <a:pPr>
              <a:lnSpc>
                <a:spcPct val="90000"/>
              </a:lnSpc>
            </a:pPr>
            <a:r>
              <a:rPr lang="en-US" sz="3600" b="1" dirty="0">
                <a:solidFill>
                  <a:schemeClr val="bg1"/>
                </a:solidFill>
              </a:rPr>
              <a:t>TODAY: TEACHING OF LAYING ON OF HANDS</a:t>
            </a:r>
          </a:p>
        </p:txBody>
      </p:sp>
    </p:spTree>
    <p:extLst>
      <p:ext uri="{BB962C8B-B14F-4D97-AF65-F5344CB8AC3E}">
        <p14:creationId xmlns:p14="http://schemas.microsoft.com/office/powerpoint/2010/main" val="209628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5C793-2C16-8458-7CFB-8C95A55AA14B}"/>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A4D04D31-6C32-4E08-F2B5-D3DB77D84091}"/>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FA80CA5F-9159-37DC-ED53-1E41DD9E562B}"/>
              </a:ext>
            </a:extLst>
          </p:cNvPr>
          <p:cNvSpPr txBox="1"/>
          <p:nvPr/>
        </p:nvSpPr>
        <p:spPr>
          <a:xfrm>
            <a:off x="501463" y="1887039"/>
            <a:ext cx="6513112" cy="3083921"/>
          </a:xfrm>
          <a:prstGeom prst="rect">
            <a:avLst/>
          </a:prstGeom>
          <a:noFill/>
        </p:spPr>
        <p:txBody>
          <a:bodyPr wrap="square" rtlCol="0">
            <a:spAutoFit/>
          </a:bodyPr>
          <a:lstStyle/>
          <a:p>
            <a:pPr>
              <a:lnSpc>
                <a:spcPct val="90000"/>
              </a:lnSpc>
            </a:pPr>
            <a:r>
              <a:rPr lang="en-US" sz="3600" b="1" dirty="0">
                <a:solidFill>
                  <a:schemeClr val="bg1"/>
                </a:solidFill>
              </a:rPr>
              <a:t>Our hands are normal, mortal hands. Nothing special. But when we lay holy hands, with a heart full of faith, to minister to people, God does wonderful things!</a:t>
            </a:r>
          </a:p>
        </p:txBody>
      </p:sp>
    </p:spTree>
    <p:extLst>
      <p:ext uri="{BB962C8B-B14F-4D97-AF65-F5344CB8AC3E}">
        <p14:creationId xmlns:p14="http://schemas.microsoft.com/office/powerpoint/2010/main" val="285828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0AE76-1E52-15A6-81B1-8836DD8D6C09}"/>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82434403-EE69-DF36-EBD1-02E458A742A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814D2CC8-C48A-139B-0B81-D5E83FB5763D}"/>
              </a:ext>
            </a:extLst>
          </p:cNvPr>
          <p:cNvSpPr txBox="1"/>
          <p:nvPr/>
        </p:nvSpPr>
        <p:spPr>
          <a:xfrm>
            <a:off x="463885" y="2984442"/>
            <a:ext cx="5811655" cy="1089529"/>
          </a:xfrm>
          <a:prstGeom prst="rect">
            <a:avLst/>
          </a:prstGeom>
          <a:noFill/>
        </p:spPr>
        <p:txBody>
          <a:bodyPr wrap="square" rtlCol="0">
            <a:spAutoFit/>
          </a:bodyPr>
          <a:lstStyle/>
          <a:p>
            <a:pPr>
              <a:lnSpc>
                <a:spcPct val="90000"/>
              </a:lnSpc>
            </a:pPr>
            <a:r>
              <a:rPr lang="en-US" sz="3600" b="1" dirty="0">
                <a:solidFill>
                  <a:schemeClr val="bg1"/>
                </a:solidFill>
              </a:rPr>
              <a:t>1. THE LAYING ON OF HANDS TO BLESS</a:t>
            </a:r>
          </a:p>
        </p:txBody>
      </p:sp>
    </p:spTree>
    <p:extLst>
      <p:ext uri="{BB962C8B-B14F-4D97-AF65-F5344CB8AC3E}">
        <p14:creationId xmlns:p14="http://schemas.microsoft.com/office/powerpoint/2010/main" val="145616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AC877-3B40-6F31-753E-483454ABB64D}"/>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A5F52B41-B885-49A6-E543-EAC081220125}"/>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E841C4AD-1615-213A-D3AE-EAB740FA62EB}"/>
              </a:ext>
            </a:extLst>
          </p:cNvPr>
          <p:cNvSpPr txBox="1"/>
          <p:nvPr/>
        </p:nvSpPr>
        <p:spPr>
          <a:xfrm>
            <a:off x="564093" y="2136338"/>
            <a:ext cx="6425430" cy="2585323"/>
          </a:xfrm>
          <a:prstGeom prst="rect">
            <a:avLst/>
          </a:prstGeom>
          <a:noFill/>
        </p:spPr>
        <p:txBody>
          <a:bodyPr wrap="square" rtlCol="0">
            <a:spAutoFit/>
          </a:bodyPr>
          <a:lstStyle/>
          <a:p>
            <a:pPr>
              <a:lnSpc>
                <a:spcPct val="90000"/>
              </a:lnSpc>
            </a:pPr>
            <a:r>
              <a:rPr lang="en-US" sz="3600" b="1" dirty="0">
                <a:solidFill>
                  <a:schemeClr val="bg1"/>
                </a:solidFill>
              </a:rPr>
              <a:t>Isaac blessed Jacob </a:t>
            </a:r>
          </a:p>
          <a:p>
            <a:pPr>
              <a:lnSpc>
                <a:spcPct val="90000"/>
              </a:lnSpc>
            </a:pPr>
            <a:r>
              <a:rPr lang="en-US" sz="3600" b="1" dirty="0">
                <a:solidFill>
                  <a:schemeClr val="bg1"/>
                </a:solidFill>
              </a:rPr>
              <a:t>(Genesis 27:27-29)</a:t>
            </a:r>
          </a:p>
          <a:p>
            <a:pPr>
              <a:lnSpc>
                <a:spcPct val="90000"/>
              </a:lnSpc>
            </a:pPr>
            <a:endParaRPr lang="en-US" sz="3600" b="1" dirty="0">
              <a:solidFill>
                <a:schemeClr val="bg1"/>
              </a:solidFill>
            </a:endParaRPr>
          </a:p>
          <a:p>
            <a:pPr>
              <a:lnSpc>
                <a:spcPct val="90000"/>
              </a:lnSpc>
            </a:pPr>
            <a:r>
              <a:rPr lang="en-US" sz="3600" b="1" dirty="0">
                <a:solidFill>
                  <a:schemeClr val="bg1"/>
                </a:solidFill>
              </a:rPr>
              <a:t>Jacob blessed his descendants </a:t>
            </a:r>
          </a:p>
          <a:p>
            <a:pPr>
              <a:lnSpc>
                <a:spcPct val="90000"/>
              </a:lnSpc>
            </a:pPr>
            <a:r>
              <a:rPr lang="en-US" sz="3600" b="1" dirty="0">
                <a:solidFill>
                  <a:schemeClr val="bg1"/>
                </a:solidFill>
              </a:rPr>
              <a:t>(Genesis 48:14-20; Genesis 49)</a:t>
            </a:r>
          </a:p>
        </p:txBody>
      </p:sp>
    </p:spTree>
    <p:extLst>
      <p:ext uri="{BB962C8B-B14F-4D97-AF65-F5344CB8AC3E}">
        <p14:creationId xmlns:p14="http://schemas.microsoft.com/office/powerpoint/2010/main" val="2109286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BC08B-052F-9DD4-874E-C2F7B72A382B}"/>
            </a:ext>
          </a:extLst>
        </p:cNvPr>
        <p:cNvGrpSpPr/>
        <p:nvPr/>
      </p:nvGrpSpPr>
      <p:grpSpPr>
        <a:xfrm>
          <a:off x="0" y="0"/>
          <a:ext cx="0" cy="0"/>
          <a:chOff x="0" y="0"/>
          <a:chExt cx="0" cy="0"/>
        </a:xfrm>
      </p:grpSpPr>
      <p:pic>
        <p:nvPicPr>
          <p:cNvPr id="3" name="Picture 2" descr="A person lying on his back&#10;&#10;AI-generated content may be incorrect.">
            <a:extLst>
              <a:ext uri="{FF2B5EF4-FFF2-40B4-BE49-F238E27FC236}">
                <a16:creationId xmlns:a16="http://schemas.microsoft.com/office/drawing/2014/main" id="{9B8A528A-0AF7-5B3B-CF8F-2E6BCC6A413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CC31740-A010-F6B2-C6F1-75241B4FB521}"/>
              </a:ext>
            </a:extLst>
          </p:cNvPr>
          <p:cNvSpPr txBox="1"/>
          <p:nvPr/>
        </p:nvSpPr>
        <p:spPr>
          <a:xfrm>
            <a:off x="463885" y="2984442"/>
            <a:ext cx="5811655" cy="1089529"/>
          </a:xfrm>
          <a:prstGeom prst="rect">
            <a:avLst/>
          </a:prstGeom>
          <a:noFill/>
        </p:spPr>
        <p:txBody>
          <a:bodyPr wrap="square" rtlCol="0">
            <a:spAutoFit/>
          </a:bodyPr>
          <a:lstStyle/>
          <a:p>
            <a:pPr>
              <a:lnSpc>
                <a:spcPct val="90000"/>
              </a:lnSpc>
            </a:pPr>
            <a:r>
              <a:rPr lang="en-US" sz="3600" b="1" dirty="0">
                <a:solidFill>
                  <a:schemeClr val="bg1"/>
                </a:solidFill>
              </a:rPr>
              <a:t>2. THE LAYING ON OF HANDS TO MINISTER HEALING</a:t>
            </a:r>
          </a:p>
        </p:txBody>
      </p:sp>
    </p:spTree>
    <p:extLst>
      <p:ext uri="{BB962C8B-B14F-4D97-AF65-F5344CB8AC3E}">
        <p14:creationId xmlns:p14="http://schemas.microsoft.com/office/powerpoint/2010/main" val="2739854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16967</TotalTime>
  <Words>1064</Words>
  <Application>Microsoft Macintosh PowerPoint</Application>
  <PresentationFormat>Widescreen</PresentationFormat>
  <Paragraphs>105</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3275</cp:revision>
  <dcterms:created xsi:type="dcterms:W3CDTF">2022-04-28T10:27:37Z</dcterms:created>
  <dcterms:modified xsi:type="dcterms:W3CDTF">2026-01-23T08:04:16Z</dcterms:modified>
</cp:coreProperties>
</file>