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7" r:id="rId2"/>
    <p:sldId id="368" r:id="rId3"/>
    <p:sldId id="369" r:id="rId4"/>
    <p:sldId id="370" r:id="rId5"/>
    <p:sldId id="371" r:id="rId6"/>
    <p:sldId id="372" r:id="rId7"/>
    <p:sldId id="373" r:id="rId8"/>
    <p:sldId id="3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FFFFFF"/>
    <a:srgbClr val="ABB1E0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7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D359A-BD7A-87F7-3C60-B25357AD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150B4E-D933-1BD3-D270-F927D51FA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7470F-A726-419E-02F6-3E7BBDC3A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6C442-C6D0-451C-D30E-196EB5412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2D128-C74C-B2FB-DACA-54CFE9B67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0D6A2C-1FFE-EBA3-2021-50A5A10A5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BE96E-93DA-9827-69E3-98AB98D86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C9E30-DCDD-5869-87D8-A22EB0978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3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E8AAA-1585-DD3E-2121-7B970DE5F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707532-0414-76DE-9573-360BFBDFF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0D325-D1EA-80AA-7C06-2DFA12182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2D264-7E50-FF6A-D64D-0AE8A158A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6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C5B29-7805-143A-A147-3DCB819E3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C46895-6C9C-4414-3B8B-D10EDB9984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BA931-958C-09F2-F165-F0FB19A9A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2F416-27E9-3AED-4E83-861F66B22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04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39A77-1548-C763-FAF5-7D6E5E929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100C1E-2BC5-1B60-0EC9-18C81E9AB5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180AAF-88CD-DF36-76A2-3332BB8CF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4A546-8163-909C-3AB7-8A9404048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9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31B79-144B-BC3A-FDC8-5A6D51762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6D0D05-CAC5-0749-48D6-03B8FF358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44C437-DBEE-4E41-FB8B-AB3BE2250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7F47D-3B61-7DD2-27AD-B70C0FC8A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41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F801B-5C6E-5102-616A-BA0B075F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3D401B-43B4-FC9D-B8D9-90CBB15DA7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5D9BF8-6D6B-42FF-5D24-B04314C5B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94ACD-93E8-BDB9-C3C5-182BA5C65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A1D2B5E3-A5A1-51EA-1756-164BA532FC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7969E-B18F-148B-25A2-CA617FD55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07EAF8D6-0606-1613-3DED-9D4EA396D2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4A93B-B12E-3E97-7E4A-7A9ECB5CEF55}"/>
              </a:ext>
            </a:extLst>
          </p:cNvPr>
          <p:cNvSpPr txBox="1"/>
          <p:nvPr/>
        </p:nvSpPr>
        <p:spPr>
          <a:xfrm>
            <a:off x="689354" y="767336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FOR THE HOME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15103-7CF7-D682-E219-E281EDC2AEDA}"/>
              </a:ext>
            </a:extLst>
          </p:cNvPr>
          <p:cNvSpPr txBox="1"/>
          <p:nvPr/>
        </p:nvSpPr>
        <p:spPr>
          <a:xfrm>
            <a:off x="689354" y="1583735"/>
            <a:ext cx="5690517" cy="445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3:33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14:11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15:6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17:1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17:13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24:3,4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24:27  </a:t>
            </a:r>
          </a:p>
        </p:txBody>
      </p:sp>
    </p:spTree>
    <p:extLst>
      <p:ext uri="{BB962C8B-B14F-4D97-AF65-F5344CB8AC3E}">
        <p14:creationId xmlns:p14="http://schemas.microsoft.com/office/powerpoint/2010/main" val="333506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9A4F1-22FB-7A16-B8A3-31D306EAC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0AAF998E-E49C-7058-C2B8-8B40E036C9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E83F1F-3AEE-4D79-346C-B0C29207FB85}"/>
              </a:ext>
            </a:extLst>
          </p:cNvPr>
          <p:cNvSpPr txBox="1"/>
          <p:nvPr/>
        </p:nvSpPr>
        <p:spPr>
          <a:xfrm>
            <a:off x="676828" y="1794470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TO THE HUSBAND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CD1E4-61D6-C917-A2F6-243CB3442E84}"/>
              </a:ext>
            </a:extLst>
          </p:cNvPr>
          <p:cNvSpPr txBox="1"/>
          <p:nvPr/>
        </p:nvSpPr>
        <p:spPr>
          <a:xfrm>
            <a:off x="676828" y="2610869"/>
            <a:ext cx="5690517" cy="245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5:18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18:22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19:14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31:10,11,28</a:t>
            </a:r>
          </a:p>
        </p:txBody>
      </p:sp>
    </p:spTree>
    <p:extLst>
      <p:ext uri="{BB962C8B-B14F-4D97-AF65-F5344CB8AC3E}">
        <p14:creationId xmlns:p14="http://schemas.microsoft.com/office/powerpoint/2010/main" val="413217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6F6BB-D5EA-0938-69EC-A6BAA371E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37521BDB-F269-4AB4-2A7D-9A70A5200A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9C1A35-E6B3-6437-7AF4-131D22F33784}"/>
              </a:ext>
            </a:extLst>
          </p:cNvPr>
          <p:cNvSpPr txBox="1"/>
          <p:nvPr/>
        </p:nvSpPr>
        <p:spPr>
          <a:xfrm>
            <a:off x="689353" y="1819522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TO THE WIFE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453CC-77FC-BC7A-D598-DED9B85E159F}"/>
              </a:ext>
            </a:extLst>
          </p:cNvPr>
          <p:cNvSpPr txBox="1"/>
          <p:nvPr/>
        </p:nvSpPr>
        <p:spPr>
          <a:xfrm>
            <a:off x="689353" y="2635921"/>
            <a:ext cx="5690517" cy="245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12:4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14:1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21:9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31:30  </a:t>
            </a:r>
          </a:p>
        </p:txBody>
      </p:sp>
    </p:spTree>
    <p:extLst>
      <p:ext uri="{BB962C8B-B14F-4D97-AF65-F5344CB8AC3E}">
        <p14:creationId xmlns:p14="http://schemas.microsoft.com/office/powerpoint/2010/main" val="414275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52A4A-A6C8-A433-927D-E9F3B267F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7AFEE795-A636-3408-A52B-590D55D5A2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F04B43-FAF6-3BE2-C912-F80A0EE1E128}"/>
              </a:ext>
            </a:extLst>
          </p:cNvPr>
          <p:cNvSpPr txBox="1"/>
          <p:nvPr/>
        </p:nvSpPr>
        <p:spPr>
          <a:xfrm>
            <a:off x="701879" y="2596136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ON PARENTING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AF2C6-BDC6-7978-947B-44F21135865D}"/>
              </a:ext>
            </a:extLst>
          </p:cNvPr>
          <p:cNvSpPr txBox="1"/>
          <p:nvPr/>
        </p:nvSpPr>
        <p:spPr>
          <a:xfrm>
            <a:off x="701879" y="3412535"/>
            <a:ext cx="5690517" cy="112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13:24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19:18  </a:t>
            </a:r>
          </a:p>
        </p:txBody>
      </p:sp>
    </p:spTree>
    <p:extLst>
      <p:ext uri="{BB962C8B-B14F-4D97-AF65-F5344CB8AC3E}">
        <p14:creationId xmlns:p14="http://schemas.microsoft.com/office/powerpoint/2010/main" val="25010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4A14A-5174-612E-02B7-FAC3B2BFD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52BA11AD-D58B-F1AA-A67E-D8DCBAD2C9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8EFC8-554A-19A5-ACDB-15694591F586}"/>
              </a:ext>
            </a:extLst>
          </p:cNvPr>
          <p:cNvSpPr txBox="1"/>
          <p:nvPr/>
        </p:nvSpPr>
        <p:spPr>
          <a:xfrm>
            <a:off x="701879" y="1067961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TO CHILDREN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FA1CD-E133-D22F-FA12-E72AC5C31B72}"/>
              </a:ext>
            </a:extLst>
          </p:cNvPr>
          <p:cNvSpPr txBox="1"/>
          <p:nvPr/>
        </p:nvSpPr>
        <p:spPr>
          <a:xfrm>
            <a:off x="701879" y="1884360"/>
            <a:ext cx="5690517" cy="378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1:8,9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6:20-23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10:1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10:5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19:26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28:7  </a:t>
            </a:r>
          </a:p>
        </p:txBody>
      </p:sp>
    </p:spTree>
    <p:extLst>
      <p:ext uri="{BB962C8B-B14F-4D97-AF65-F5344CB8AC3E}">
        <p14:creationId xmlns:p14="http://schemas.microsoft.com/office/powerpoint/2010/main" val="103767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DFE72-726E-D37F-CBD6-DE153BEAE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3EBAFA34-F697-9499-D367-C28C640129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458F54-4B5E-9122-6037-317CF9C5494A}"/>
              </a:ext>
            </a:extLst>
          </p:cNvPr>
          <p:cNvSpPr txBox="1"/>
          <p:nvPr/>
        </p:nvSpPr>
        <p:spPr>
          <a:xfrm>
            <a:off x="701879" y="2612601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TO SIBLINGS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594E7-6617-B34E-EE79-E255F183B180}"/>
              </a:ext>
            </a:extLst>
          </p:cNvPr>
          <p:cNvSpPr txBox="1"/>
          <p:nvPr/>
        </p:nvSpPr>
        <p:spPr>
          <a:xfrm>
            <a:off x="701879" y="3429000"/>
            <a:ext cx="5690517" cy="112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17:17  </a:t>
            </a:r>
          </a:p>
          <a:p>
            <a:pPr>
              <a:lnSpc>
                <a:spcPct val="6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18:19  </a:t>
            </a:r>
          </a:p>
        </p:txBody>
      </p:sp>
    </p:spTree>
    <p:extLst>
      <p:ext uri="{BB962C8B-B14F-4D97-AF65-F5344CB8AC3E}">
        <p14:creationId xmlns:p14="http://schemas.microsoft.com/office/powerpoint/2010/main" val="243299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7FE22-3425-6F35-D117-1F7CC93D9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ding a book&#10;&#10;AI-generated content may be incorrect.">
            <a:extLst>
              <a:ext uri="{FF2B5EF4-FFF2-40B4-BE49-F238E27FC236}">
                <a16:creationId xmlns:a16="http://schemas.microsoft.com/office/drawing/2014/main" id="{E19DC2B1-0408-DEF2-9E5C-AFBE616244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99E2D-C237-6CE4-3197-A03545204259}"/>
              </a:ext>
            </a:extLst>
          </p:cNvPr>
          <p:cNvSpPr txBox="1"/>
          <p:nvPr/>
        </p:nvSpPr>
        <p:spPr>
          <a:xfrm>
            <a:off x="689353" y="2750387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WIDOWED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BF738-6381-5387-C4B0-F8C59E9ADEC4}"/>
              </a:ext>
            </a:extLst>
          </p:cNvPr>
          <p:cNvSpPr txBox="1"/>
          <p:nvPr/>
        </p:nvSpPr>
        <p:spPr>
          <a:xfrm>
            <a:off x="689353" y="3566786"/>
            <a:ext cx="5690517" cy="46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Proverbs 15:25 </a:t>
            </a:r>
          </a:p>
        </p:txBody>
      </p:sp>
    </p:spTree>
    <p:extLst>
      <p:ext uri="{BB962C8B-B14F-4D97-AF65-F5344CB8AC3E}">
        <p14:creationId xmlns:p14="http://schemas.microsoft.com/office/powerpoint/2010/main" val="1257246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16806</TotalTime>
  <Words>76</Words>
  <Application>Microsoft Macintosh PowerPoint</Application>
  <PresentationFormat>Widescreen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3243</cp:revision>
  <dcterms:created xsi:type="dcterms:W3CDTF">2022-04-28T10:27:37Z</dcterms:created>
  <dcterms:modified xsi:type="dcterms:W3CDTF">2026-01-16T05:13:59Z</dcterms:modified>
</cp:coreProperties>
</file>