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B7154-859D-DCBE-2469-D39213173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D3E46-975A-6EDA-3699-323D490A6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2C3F6-4E33-AB4D-5783-17584F09A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754DE-0A3E-E68C-1157-EC8BFA631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3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446CC-F31F-01C9-AC72-D89F96DBD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A2D77-00A4-B335-485E-487411DFE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26394-F0C1-AF3B-F2B9-65F1ED40A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2B48B-9B9B-6BD7-A708-3D897CCEA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5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D785D-CD1A-CC52-E886-6B3E886E4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58150E-DBFD-04E5-1C5D-1052F8A06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201521-D04A-187E-2F82-C3195DF7A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DE37-9460-B6AE-92F8-BCF20F5A4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22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BC3AA-1EC0-8E7D-A0BA-6D7EBB7A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ACE0A-D9BA-7823-E30B-9274F4CC6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429331-2989-B228-D17D-D7147FF8F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2FA1C-B8EF-F999-0E16-3BD9FB429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359A-BD7A-87F7-3C60-B25357AD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50B4E-D933-1BD3-D270-F927D51FA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7470F-A726-419E-02F6-3E7BBDC3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6C442-C6D0-451C-D30E-196EB5412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3D624-0285-62F9-D6E1-7C06F7884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791393-4A07-A2C8-FFEE-52D6FE521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62DFB2-3ED5-0239-9704-1B2437F77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80143-4560-0656-D4AA-73D84C179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2B044-2097-0296-F097-AD405776B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338DDE-29C5-82A8-8936-29BF120A1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9E374-5099-B1A6-47B1-EEB42101F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F198F-1AAD-31DF-5F52-21D947F6C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2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B2C38-38CF-886B-3293-1E61C5F39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2585D5-B43E-7C97-781F-BEE304440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2A885-5586-3AD7-9240-15D6E0084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8F150-B628-71E5-AED6-18C672A66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7D165-AF5F-5F14-3FB5-C7F3A09E7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9DA04D-4471-4093-5A79-C16FF4C63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0A0C3-42CE-45F1-C1E7-77DA8CB5B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D7E3F-E012-282A-F3CC-F787709A6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13964-EA5A-64B8-5052-C984F048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80509-DCC8-81CB-DAB5-18B2EBED0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5B1F99-92D6-3F11-A91C-C35B6AA7C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62937-741D-0108-F5BE-D016056D7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5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C9E36-847D-3120-1962-7DC0AE63F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4D735-A285-6AFC-4369-2F93D6AA6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23E469-B5B0-9415-7BC3-0BEAC0661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E7ED4-12D8-3023-80FA-C90CE8C02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3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03148D91-5165-5A2E-2F63-D0FC637C07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DA6DB-7BFF-4C3F-8725-FA1143C72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650FACCC-AAA5-9A39-0EB5-C3EA12BE6B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9381B-D43D-F860-7B47-8DDC4644D150}"/>
              </a:ext>
            </a:extLst>
          </p:cNvPr>
          <p:cNvSpPr txBox="1"/>
          <p:nvPr/>
        </p:nvSpPr>
        <p:spPr>
          <a:xfrm>
            <a:off x="731058" y="2483403"/>
            <a:ext cx="569051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MINDING YOUR OWN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1860F-CCD9-F031-AC79-CDD97C3B2667}"/>
              </a:ext>
            </a:extLst>
          </p:cNvPr>
          <p:cNvSpPr txBox="1"/>
          <p:nvPr/>
        </p:nvSpPr>
        <p:spPr>
          <a:xfrm>
            <a:off x="731058" y="3710177"/>
            <a:ext cx="6058048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26:17</a:t>
            </a:r>
          </a:p>
        </p:txBody>
      </p:sp>
    </p:spTree>
    <p:extLst>
      <p:ext uri="{BB962C8B-B14F-4D97-AF65-F5344CB8AC3E}">
        <p14:creationId xmlns:p14="http://schemas.microsoft.com/office/powerpoint/2010/main" val="64897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30E0E-151E-8C58-3BF0-FED79E144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CCDAE48A-50F8-4669-61AE-C0B5A8E3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54F06-5C65-13D0-6F5B-2448C9EAB1A3}"/>
              </a:ext>
            </a:extLst>
          </p:cNvPr>
          <p:cNvSpPr txBox="1"/>
          <p:nvPr/>
        </p:nvSpPr>
        <p:spPr>
          <a:xfrm>
            <a:off x="505588" y="954987"/>
            <a:ext cx="69223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RELATING TO DIFFERENT PEOPLE (PROVERBS 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03F78-6D60-9594-2A86-CFAB80C66743}"/>
              </a:ext>
            </a:extLst>
          </p:cNvPr>
          <p:cNvSpPr txBox="1"/>
          <p:nvPr/>
        </p:nvSpPr>
        <p:spPr>
          <a:xfrm>
            <a:off x="505588" y="2322298"/>
            <a:ext cx="7698959" cy="378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23:1-3 Leader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23:6-8 Miser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23:9 Foolish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23:10,11 Fatherless / Weak / Powerless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23:13,14 Children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2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C3089-543C-A49B-7C29-D3E290F04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34D23F5-1043-9C5E-7891-68819F2B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C58ECF-7791-5C1F-5A9F-1728C154CCC2}"/>
              </a:ext>
            </a:extLst>
          </p:cNvPr>
          <p:cNvSpPr txBox="1"/>
          <p:nvPr/>
        </p:nvSpPr>
        <p:spPr>
          <a:xfrm>
            <a:off x="593271" y="2370434"/>
            <a:ext cx="7698959" cy="2790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23:17,18 Sinful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23:20,21 Drunkards / Gluttons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23:22-25 Parents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23:26-28 Prostitutes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8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48CFC-E5D5-5D61-E845-E7C3FB22E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6AE3A7F8-A777-3768-D827-B744BBA7C2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E4DB2F-AFAC-48F8-10A2-2CD63F3928B0}"/>
              </a:ext>
            </a:extLst>
          </p:cNvPr>
          <p:cNvSpPr txBox="1"/>
          <p:nvPr/>
        </p:nvSpPr>
        <p:spPr>
          <a:xfrm>
            <a:off x="731058" y="2483403"/>
            <a:ext cx="500586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BEING REMEMBERED FOR GOOD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7B6C2-4C5F-D889-5260-5326FA8599B6}"/>
              </a:ext>
            </a:extLst>
          </p:cNvPr>
          <p:cNvSpPr txBox="1"/>
          <p:nvPr/>
        </p:nvSpPr>
        <p:spPr>
          <a:xfrm>
            <a:off x="731058" y="3710177"/>
            <a:ext cx="6058048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10:7 </a:t>
            </a:r>
          </a:p>
        </p:txBody>
      </p:sp>
    </p:spTree>
    <p:extLst>
      <p:ext uri="{BB962C8B-B14F-4D97-AF65-F5344CB8AC3E}">
        <p14:creationId xmlns:p14="http://schemas.microsoft.com/office/powerpoint/2010/main" val="290455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7969E-B18F-148B-25A2-CA617FD5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F09B47BD-9C1A-CB17-3E1D-2AAE9FF840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A5FE7-CC88-72C2-CA77-3E77A1848DE4}"/>
              </a:ext>
            </a:extLst>
          </p:cNvPr>
          <p:cNvSpPr txBox="1"/>
          <p:nvPr/>
        </p:nvSpPr>
        <p:spPr>
          <a:xfrm>
            <a:off x="701881" y="1017857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GUIDE TO FRIENDSHIPS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C1002-2915-B155-1E4F-CAE6245F2CAA}"/>
              </a:ext>
            </a:extLst>
          </p:cNvPr>
          <p:cNvSpPr txBox="1"/>
          <p:nvPr/>
        </p:nvSpPr>
        <p:spPr>
          <a:xfrm>
            <a:off x="701881" y="1834256"/>
            <a:ext cx="5690517" cy="378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12:26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13:20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17:17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18:24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22:24,25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27:5,6,9,10,14</a:t>
            </a:r>
          </a:p>
        </p:txBody>
      </p:sp>
    </p:spTree>
    <p:extLst>
      <p:ext uri="{BB962C8B-B14F-4D97-AF65-F5344CB8AC3E}">
        <p14:creationId xmlns:p14="http://schemas.microsoft.com/office/powerpoint/2010/main" val="333506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DFF7BF4D-2400-0A5D-F4D3-1C757F0C56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F01E66-B2C6-E8C0-EBB4-AC2B4CFF60FC}"/>
              </a:ext>
            </a:extLst>
          </p:cNvPr>
          <p:cNvSpPr txBox="1"/>
          <p:nvPr/>
        </p:nvSpPr>
        <p:spPr>
          <a:xfrm>
            <a:off x="739460" y="2044991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SHOW MERCY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084F0-2542-7F1D-07CE-7456F4B26FB1}"/>
              </a:ext>
            </a:extLst>
          </p:cNvPr>
          <p:cNvSpPr txBox="1"/>
          <p:nvPr/>
        </p:nvSpPr>
        <p:spPr>
          <a:xfrm>
            <a:off x="739460" y="2861390"/>
            <a:ext cx="5690517" cy="122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3:3,4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(See also: Proverbs 11:17)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364F-A44E-AAA1-12E9-1F74B68AF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3642656-E76E-151D-BA3C-622620B78A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390506-569B-7042-663B-312680A6B89E}"/>
              </a:ext>
            </a:extLst>
          </p:cNvPr>
          <p:cNvSpPr txBox="1"/>
          <p:nvPr/>
        </p:nvSpPr>
        <p:spPr>
          <a:xfrm>
            <a:off x="739460" y="2044991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DO GOOD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7F18E-DA6F-D027-B71E-CCB3E8697FE7}"/>
              </a:ext>
            </a:extLst>
          </p:cNvPr>
          <p:cNvSpPr txBox="1"/>
          <p:nvPr/>
        </p:nvSpPr>
        <p:spPr>
          <a:xfrm>
            <a:off x="739460" y="2861390"/>
            <a:ext cx="5690517" cy="122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3:27-32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(See also: Proverbs 25:21,22)</a:t>
            </a:r>
          </a:p>
        </p:txBody>
      </p:sp>
    </p:spTree>
    <p:extLst>
      <p:ext uri="{BB962C8B-B14F-4D97-AF65-F5344CB8AC3E}">
        <p14:creationId xmlns:p14="http://schemas.microsoft.com/office/powerpoint/2010/main" val="307740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EC1B3-0082-C768-4797-B5FFA10CE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F4BC1B7-4556-2E83-1255-C813D326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E71C4-8A7C-086A-5402-E5E43D3C1128}"/>
              </a:ext>
            </a:extLst>
          </p:cNvPr>
          <p:cNvSpPr txBox="1"/>
          <p:nvPr/>
        </p:nvSpPr>
        <p:spPr>
          <a:xfrm>
            <a:off x="739460" y="2658767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 GENEROUS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588F3-0E75-4AE8-3C3C-8D2AD0996D34}"/>
              </a:ext>
            </a:extLst>
          </p:cNvPr>
          <p:cNvSpPr txBox="1"/>
          <p:nvPr/>
        </p:nvSpPr>
        <p:spPr>
          <a:xfrm>
            <a:off x="739460" y="3475166"/>
            <a:ext cx="5690517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11:24-26</a:t>
            </a:r>
          </a:p>
        </p:txBody>
      </p:sp>
    </p:spTree>
    <p:extLst>
      <p:ext uri="{BB962C8B-B14F-4D97-AF65-F5344CB8AC3E}">
        <p14:creationId xmlns:p14="http://schemas.microsoft.com/office/powerpoint/2010/main" val="16650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45DAF-C7DE-3EA1-6516-0E0F18787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7514FAF9-682A-C177-AA01-1D56C77997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E5E916-F327-8586-7C24-F6DD9DC56726}"/>
              </a:ext>
            </a:extLst>
          </p:cNvPr>
          <p:cNvSpPr txBox="1"/>
          <p:nvPr/>
        </p:nvSpPr>
        <p:spPr>
          <a:xfrm>
            <a:off x="718532" y="1769419"/>
            <a:ext cx="569051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DO NOT PARTNER IN WICKEDNESS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829FD-C190-F98E-47AB-0E85C2B52AD0}"/>
              </a:ext>
            </a:extLst>
          </p:cNvPr>
          <p:cNvSpPr txBox="1"/>
          <p:nvPr/>
        </p:nvSpPr>
        <p:spPr>
          <a:xfrm>
            <a:off x="718533" y="3071349"/>
            <a:ext cx="5690517" cy="122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4:14-19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(See also: Proverbs 29:24)</a:t>
            </a:r>
          </a:p>
        </p:txBody>
      </p:sp>
    </p:spTree>
    <p:extLst>
      <p:ext uri="{BB962C8B-B14F-4D97-AF65-F5344CB8AC3E}">
        <p14:creationId xmlns:p14="http://schemas.microsoft.com/office/powerpoint/2010/main" val="140903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7182B-346F-8FBC-66D1-4490E10FE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F010DD20-D190-2D8E-CB65-9311A06D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88F97-0D33-EB8A-80C4-45406438D14C}"/>
              </a:ext>
            </a:extLst>
          </p:cNvPr>
          <p:cNvSpPr txBox="1"/>
          <p:nvPr/>
        </p:nvSpPr>
        <p:spPr>
          <a:xfrm>
            <a:off x="739460" y="1481321"/>
            <a:ext cx="569051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DANGERS OF BECOMING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 GUARANTOR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C6F8E-0A08-987A-077F-FA0C0798EC21}"/>
              </a:ext>
            </a:extLst>
          </p:cNvPr>
          <p:cNvSpPr txBox="1"/>
          <p:nvPr/>
        </p:nvSpPr>
        <p:spPr>
          <a:xfrm>
            <a:off x="718533" y="2820829"/>
            <a:ext cx="6058048" cy="205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6:1-5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(See also: Proverbs 11:15; Proverbs 22:26,27)</a:t>
            </a:r>
          </a:p>
        </p:txBody>
      </p:sp>
    </p:spTree>
    <p:extLst>
      <p:ext uri="{BB962C8B-B14F-4D97-AF65-F5344CB8AC3E}">
        <p14:creationId xmlns:p14="http://schemas.microsoft.com/office/powerpoint/2010/main" val="323205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A600E-887D-1C84-1A04-D0A7D00A9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FCA966A6-B830-88BD-E0B2-E6F1E13D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2B299E-3244-0575-9185-80292F002215}"/>
              </a:ext>
            </a:extLst>
          </p:cNvPr>
          <p:cNvSpPr txBox="1"/>
          <p:nvPr/>
        </p:nvSpPr>
        <p:spPr>
          <a:xfrm>
            <a:off x="723082" y="2308039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SELF-EXALTATION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31BB4-9916-6FE3-6CE1-A75317E945B4}"/>
              </a:ext>
            </a:extLst>
          </p:cNvPr>
          <p:cNvSpPr txBox="1"/>
          <p:nvPr/>
        </p:nvSpPr>
        <p:spPr>
          <a:xfrm>
            <a:off x="731059" y="3121454"/>
            <a:ext cx="6058048" cy="12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25:6,7; Proverbs 27:2 </a:t>
            </a:r>
          </a:p>
          <a:p>
            <a:pPr>
              <a:lnSpc>
                <a:spcPct val="7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(See also: Proverbs 30:32,33)</a:t>
            </a:r>
          </a:p>
        </p:txBody>
      </p:sp>
    </p:spTree>
    <p:extLst>
      <p:ext uri="{BB962C8B-B14F-4D97-AF65-F5344CB8AC3E}">
        <p14:creationId xmlns:p14="http://schemas.microsoft.com/office/powerpoint/2010/main" val="170605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66384-256A-D211-034E-5D041B519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6EB89E33-FA39-2EAB-F7ED-9DE27A7C8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203DF-BCF0-CAEE-209A-2E502E9533F1}"/>
              </a:ext>
            </a:extLst>
          </p:cNvPr>
          <p:cNvSpPr txBox="1"/>
          <p:nvPr/>
        </p:nvSpPr>
        <p:spPr>
          <a:xfrm>
            <a:off x="743585" y="2658768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RESOLVING CONFLICT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4497B-66B5-6ABE-30B3-ACA4C1491D9D}"/>
              </a:ext>
            </a:extLst>
          </p:cNvPr>
          <p:cNvSpPr txBox="1"/>
          <p:nvPr/>
        </p:nvSpPr>
        <p:spPr>
          <a:xfrm>
            <a:off x="743585" y="3434605"/>
            <a:ext cx="6058048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25:8-10 </a:t>
            </a:r>
          </a:p>
        </p:txBody>
      </p:sp>
    </p:spTree>
    <p:extLst>
      <p:ext uri="{BB962C8B-B14F-4D97-AF65-F5344CB8AC3E}">
        <p14:creationId xmlns:p14="http://schemas.microsoft.com/office/powerpoint/2010/main" val="269920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16751</TotalTime>
  <Words>146</Words>
  <Application>Microsoft Macintosh PowerPoint</Application>
  <PresentationFormat>Widescreen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3232</cp:revision>
  <dcterms:created xsi:type="dcterms:W3CDTF">2022-04-28T10:27:37Z</dcterms:created>
  <dcterms:modified xsi:type="dcterms:W3CDTF">2026-01-09T04:24:00Z</dcterms:modified>
</cp:coreProperties>
</file>