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80" r:id="rId2"/>
    <p:sldId id="375" r:id="rId3"/>
    <p:sldId id="379" r:id="rId4"/>
    <p:sldId id="381" r:id="rId5"/>
    <p:sldId id="382" r:id="rId6"/>
    <p:sldId id="383" r:id="rId7"/>
    <p:sldId id="384" r:id="rId8"/>
    <p:sldId id="385" r:id="rId9"/>
    <p:sldId id="386" r:id="rId10"/>
    <p:sldId id="405" r:id="rId11"/>
    <p:sldId id="387" r:id="rId12"/>
    <p:sldId id="347" r:id="rId13"/>
    <p:sldId id="368" r:id="rId14"/>
    <p:sldId id="388" r:id="rId15"/>
    <p:sldId id="367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406" r:id="rId26"/>
    <p:sldId id="399" r:id="rId27"/>
    <p:sldId id="407" r:id="rId28"/>
    <p:sldId id="400" r:id="rId29"/>
    <p:sldId id="401" r:id="rId30"/>
    <p:sldId id="402" r:id="rId31"/>
    <p:sldId id="403" r:id="rId32"/>
    <p:sldId id="40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CBA8"/>
    <a:srgbClr val="ABB1E0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42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58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1/3/26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5AC5D-8AA1-59EE-3EFF-4F08E0EC7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F6FD54-729E-4711-8B39-78982BE7F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F886E1-974A-AA1E-EBDD-764494826C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F3F40-0876-540B-438E-39FC7D5525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91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E4F1D-1994-E181-A8A6-C3ED9C2DE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E04888-51FC-2605-9553-9D13C96811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B56286-F0BB-51C0-C32B-3AC00B68B9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2A828-4170-E4D8-274D-ADED7C482B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50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2419C-A51F-D6F5-6D09-A71D6F0DC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EBC86D-87E5-732D-0620-E467ED6463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31C072-939B-6AE4-E5C5-880ECFD57E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A47FD-FBF2-E6B0-20D3-F0FD574C4C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10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E0EB-D6DD-39A1-9B61-89A5745DB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DA02E-8F1E-B9E7-0EF4-07A5C78E8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2FC52-C4B1-D6E2-AC64-CA73A6CAF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EF805-58AC-F23B-6104-651B0B3AB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9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D359A-BD7A-87F7-3C60-B25357ADB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150B4E-D933-1BD3-D270-F927D51FA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77470F-A726-419E-02F6-3E7BBDC3A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6C442-C6D0-451C-D30E-196EB5412E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76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3889D-2518-6987-80B5-2F75762CB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06BEBA-8E1C-5C0A-4E91-DA0C853275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2E2707-295E-8E26-8680-D93CD86F0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91BF4-5F16-FB5E-43C3-C8C334BC80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25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12AF2-B1A0-D4A3-A45C-41EC563BC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B0A82A-BA75-BFE2-4B5A-EE08EF4C2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138EBC-2CEE-A003-96EA-A89D737B6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87544-435E-5381-5DA9-CC363F7DAB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80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3A2B1-2CB1-0F45-59B7-3FAF9B58C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06A65E-D2F6-EA8C-07C3-E52ED40875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813BEF-C955-A1CE-A8AD-82960DB33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A04FF-7080-06AB-15D8-161CAEA3C6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9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62496-1BFB-859F-3AC4-76353DEDD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40963-1755-8F23-3D15-02140EC5CE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4F5D4B-CFCC-809A-C853-2C92A6073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91ECB-84B2-D5F8-2B7E-95A291840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66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30A96-8E70-4518-95BC-DCBC2D1D6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AEC408-8BCB-E81D-F1AD-BB9C76F546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AE824B-5876-B302-52DD-BA8217B912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89B5A-0232-80F8-4E91-00E741DEE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17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99953-2EBF-2CD9-DB9B-5686B7ED3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0A681B-AE40-6634-6D2A-FBE8E15DEC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BCE788-4713-5251-A67E-79E2804DF6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D8CC1-4179-B55A-CA7E-BDF16D8F6A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2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F6432-C14C-87C0-FF8A-42F5291C5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4F0407-8DA4-B1CE-41BE-4559EAF484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F79DAF-2B26-3A9B-7EE3-9E580B919B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BBE71-7F88-0B15-8384-4840183F83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7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3EFA8-E52D-4D49-A025-7496BB7F8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5B7404-0EE0-183D-18FB-4DD8A1B2E7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BB0FB6-5D06-1B19-748D-090F4CC768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FF26E-A76B-F59A-7736-F8245AC63F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73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A42BB-4E97-6608-DBFA-36A32EA66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5580DC-AE88-D20C-9841-1D59603259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898E63-844A-DBB3-4511-320AD23A4E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83328-7068-D3A0-8FA3-82BF5572C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48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BD39B-5053-504B-FA70-6C0427721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6159D1-7354-1876-A962-B738B010FD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7A4EED-BEB2-A63C-8360-CBA870D513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DD601-B4A1-6D12-F0B7-097F03D29A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98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D35B6-53F9-574E-8CB9-D8EBA3008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00EB3F-D564-3781-51A4-AAFBDB28C2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8FB33C-6CAC-AF1F-D8BD-48157B773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D69F4-B6C3-DB12-0EB2-0C081D5919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491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E20C4-E309-79C1-13BC-727394E3A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0C9CB8-DE2B-3035-E832-1ACB0C2525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0111F6-8D65-F738-23C1-7AEF36359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F2490-C2C4-9D0F-722F-5D1F13258C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12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E985D-40D3-2F98-B089-355F8E991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3B4985-51CC-3C44-3F63-22A01130AF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ACE8EB-D560-6C38-3DD6-3A6B69E58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67257-4146-75AA-9735-9777A04B08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414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126DF-FA4E-9CCA-E3AA-3C5E9295E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A34FFC-11B8-07C9-64FD-AEF82BA114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BF2099-C050-EFDC-5F27-8C87B05C5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4411F-C0F4-3DD3-54FD-8F17AFD43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533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AB500-8A45-F1ED-EA00-5747082B3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8033D3-0A7B-AD81-03E9-3BFB00F7BD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F5C74B-5051-2EC2-E6A5-6F957A259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308DB-68D8-0922-9F99-F6228F6992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579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61C43-B9D0-BD3A-F7F3-8C0BD8C93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BCF2DA-327D-633C-467E-811DB5FB0E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2204E4-C1E6-38D9-35CE-318EA90764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36342-CBB8-51E7-AC16-58F8661437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05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C7E79-6856-D456-9CFF-81E51596D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BC9505-F541-6687-D10C-E250E9F07F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DFC106-C7B2-10D8-5C41-AB9F88D750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EDBFA-3EA9-B300-5520-C992A669B9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91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87661-BDEA-FDDB-F082-BC4ACB288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6F0279-4075-0156-B4AB-C21F475C38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61BF81-B875-8FD0-12E8-802B68FDC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A7F66-8914-3237-F149-DEFD2E9F5F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53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5C074-3677-3C0D-5A34-02B91F9D0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6FB9E4-1B69-7526-22B4-0ADF7B724D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4486DC-6D87-646A-CF37-E9AC678351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18CD3-0EA9-7179-5CE0-1F7F4EE324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925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004C9-5A64-90CC-D985-DA69B2806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70F6A4-4955-2980-1F10-99530E97B7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128C41-AEE3-62E2-D653-7735D75DD4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D697B-E05F-B085-EF8D-D26918DFE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944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7383F-9AFA-8EBC-6D10-BDF3213E1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4F365E-3223-F147-5B22-42FDBACD67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D7A408-3E45-95E4-23BA-0A9BB982CD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91B98-A303-5F31-8D7D-3C03E0B552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27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5AC5D-8AA1-59EE-3EFF-4F08E0EC7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F6FD54-729E-4711-8B39-78982BE7F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F886E1-974A-AA1E-EBDD-764494826C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F3F40-0876-540B-438E-39FC7D5525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91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F3BA1-471D-0540-1690-3F54F63D1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787ECE-D3B3-A4D3-040B-15A58DB126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80F291-B343-C8F2-52E6-27CF2437FF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CAE87-824D-F14E-B0A4-A32CE849F2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82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219A2-387A-B151-79EC-76155EC26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528745-3952-FE9C-EEB9-1BBDC24434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C7FE09-BC77-5D40-B47E-51DEF180E5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B6988-8B3D-EAC0-2DDD-1E32FE39C3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32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27592-342E-25F8-8A32-A4FD65A94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AD368A-D941-0109-C24C-54F65FB2C0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4F924-F378-3664-B3B6-D2B5F528F5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DCC49-776C-F63C-7ACD-A6E132BAA9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48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08423-643F-A41C-6E69-FAC7072C4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F34F1E-68F6-07AA-9045-24C3DE4B43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A9FC8C-851F-54D9-7F61-3CFF63664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652E9-1060-E118-1D93-A25C009C68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52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841F7-7A0B-5B69-B4FD-39890B358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244FFA-7CB0-B5CB-4049-A30F699498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2DE878-291E-7891-EB9F-E3237BF0C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3988B-9D06-9005-8282-9AC3EE678B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22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1/3/26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A6AAE-7123-B74A-754D-F10B17A8A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towards a group of people&#10;&#10;AI-generated content may be incorrect.">
            <a:extLst>
              <a:ext uri="{FF2B5EF4-FFF2-40B4-BE49-F238E27FC236}">
                <a16:creationId xmlns:a16="http://schemas.microsoft.com/office/drawing/2014/main" id="{01A99F76-BBCE-1FDA-D3C3-E4E5D36B68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3E04DF-5B5C-7CAF-795B-785CA7A5A604}"/>
              </a:ext>
            </a:extLst>
          </p:cNvPr>
          <p:cNvSpPr txBox="1"/>
          <p:nvPr/>
        </p:nvSpPr>
        <p:spPr>
          <a:xfrm>
            <a:off x="827142" y="3133534"/>
            <a:ext cx="721456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QUICK REVIEW:</a:t>
            </a:r>
          </a:p>
        </p:txBody>
      </p:sp>
    </p:spTree>
    <p:extLst>
      <p:ext uri="{BB962C8B-B14F-4D97-AF65-F5344CB8AC3E}">
        <p14:creationId xmlns:p14="http://schemas.microsoft.com/office/powerpoint/2010/main" val="665663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765C3-25C1-88A7-95A7-7A86F5537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towards a group of people&#10;&#10;AI-generated content may be incorrect.">
            <a:extLst>
              <a:ext uri="{FF2B5EF4-FFF2-40B4-BE49-F238E27FC236}">
                <a16:creationId xmlns:a16="http://schemas.microsoft.com/office/drawing/2014/main" id="{62AD8147-98F9-D105-ED71-CBE42EA1B1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4D30C0-51BA-FD20-81D9-68340C3E64B5}"/>
              </a:ext>
            </a:extLst>
          </p:cNvPr>
          <p:cNvSpPr txBox="1"/>
          <p:nvPr/>
        </p:nvSpPr>
        <p:spPr>
          <a:xfrm>
            <a:off x="626724" y="2884235"/>
            <a:ext cx="670100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Expect God’s supernatural favor and orchestration</a:t>
            </a:r>
          </a:p>
        </p:txBody>
      </p:sp>
    </p:spTree>
    <p:extLst>
      <p:ext uri="{BB962C8B-B14F-4D97-AF65-F5344CB8AC3E}">
        <p14:creationId xmlns:p14="http://schemas.microsoft.com/office/powerpoint/2010/main" val="1126645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942320-A66C-42DB-61B8-054EC82D4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F461EA02-B6FD-FBD6-EE13-6EEDD3070A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5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67CF0F-7649-398C-FEAA-6111AC0FE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2DE9BC63-4CA6-B513-3229-2A9C1704A2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4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47969E-B18F-148B-25A2-CA617FD55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 painting of a person wearing a crown&#10;&#10;AI-generated content may be incorrect.">
            <a:extLst>
              <a:ext uri="{FF2B5EF4-FFF2-40B4-BE49-F238E27FC236}">
                <a16:creationId xmlns:a16="http://schemas.microsoft.com/office/drawing/2014/main" id="{4B73ADF5-6580-0EB0-40E6-FA6EBE0677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24639D-36EA-3D38-0498-9BDDEEA79EC4}"/>
              </a:ext>
            </a:extLst>
          </p:cNvPr>
          <p:cNvSpPr txBox="1"/>
          <p:nvPr/>
        </p:nvSpPr>
        <p:spPr>
          <a:xfrm>
            <a:off x="676829" y="2884235"/>
            <a:ext cx="569051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King Solomon reigned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about 970-931 BC.</a:t>
            </a:r>
          </a:p>
        </p:txBody>
      </p:sp>
    </p:spTree>
    <p:extLst>
      <p:ext uri="{BB962C8B-B14F-4D97-AF65-F5344CB8AC3E}">
        <p14:creationId xmlns:p14="http://schemas.microsoft.com/office/powerpoint/2010/main" val="3335061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CE70F9-8B10-2F05-5D15-A4D7D070B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Close-up of a person writing on a paper&#10;&#10;AI-generated content may be incorrect.">
            <a:extLst>
              <a:ext uri="{FF2B5EF4-FFF2-40B4-BE49-F238E27FC236}">
                <a16:creationId xmlns:a16="http://schemas.microsoft.com/office/drawing/2014/main" id="{52E3C0CC-345C-5546-23D3-54CD4FF88B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0EF411-ED8C-AF47-D2F6-B1FE5FDE21D5}"/>
              </a:ext>
            </a:extLst>
          </p:cNvPr>
          <p:cNvSpPr txBox="1"/>
          <p:nvPr/>
        </p:nvSpPr>
        <p:spPr>
          <a:xfrm>
            <a:off x="664303" y="2884235"/>
            <a:ext cx="569051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Scribes during Hezekiah king of Judah about 715-686 BC.</a:t>
            </a:r>
          </a:p>
        </p:txBody>
      </p:sp>
    </p:spTree>
    <p:extLst>
      <p:ext uri="{BB962C8B-B14F-4D97-AF65-F5344CB8AC3E}">
        <p14:creationId xmlns:p14="http://schemas.microsoft.com/office/powerpoint/2010/main" val="185572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063446-FB18-1E14-EE26-A9FD88332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 person reading a book&#10;&#10;AI-generated content may be incorrect.">
            <a:extLst>
              <a:ext uri="{FF2B5EF4-FFF2-40B4-BE49-F238E27FC236}">
                <a16:creationId xmlns:a16="http://schemas.microsoft.com/office/drawing/2014/main" id="{369499D8-E5CF-43F3-6C06-75BF50D700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29765D-41A1-979F-20D8-0B41E1E5F4BD}"/>
              </a:ext>
            </a:extLst>
          </p:cNvPr>
          <p:cNvSpPr txBox="1"/>
          <p:nvPr/>
        </p:nvSpPr>
        <p:spPr>
          <a:xfrm>
            <a:off x="576621" y="2385637"/>
            <a:ext cx="648805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1. Wisdom = "to be skillful"</a:t>
            </a:r>
          </a:p>
          <a:p>
            <a:pPr>
              <a:lnSpc>
                <a:spcPct val="9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Wisdom is skill in godly living that is rooted in the fear of God. </a:t>
            </a:r>
          </a:p>
        </p:txBody>
      </p:sp>
    </p:spTree>
    <p:extLst>
      <p:ext uri="{BB962C8B-B14F-4D97-AF65-F5344CB8AC3E}">
        <p14:creationId xmlns:p14="http://schemas.microsoft.com/office/powerpoint/2010/main" val="580450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9D1F7-3F3D-3152-B0C5-C559C5F20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reading a book&#10;&#10;AI-generated content may be incorrect.">
            <a:extLst>
              <a:ext uri="{FF2B5EF4-FFF2-40B4-BE49-F238E27FC236}">
                <a16:creationId xmlns:a16="http://schemas.microsoft.com/office/drawing/2014/main" id="{2E525549-BEB3-0910-580A-CCEF4F21BA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E85A3E-AD18-247A-2B62-BC91508047C2}"/>
              </a:ext>
            </a:extLst>
          </p:cNvPr>
          <p:cNvSpPr txBox="1"/>
          <p:nvPr/>
        </p:nvSpPr>
        <p:spPr>
          <a:xfrm>
            <a:off x="564096" y="2136338"/>
            <a:ext cx="64379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2. Understanding = "to separate, distinguish"</a:t>
            </a:r>
          </a:p>
          <a:p>
            <a:pPr>
              <a:lnSpc>
                <a:spcPct val="9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Understanding is seeing clearly what is really going on. </a:t>
            </a:r>
          </a:p>
        </p:txBody>
      </p:sp>
    </p:spTree>
    <p:extLst>
      <p:ext uri="{BB962C8B-B14F-4D97-AF65-F5344CB8AC3E}">
        <p14:creationId xmlns:p14="http://schemas.microsoft.com/office/powerpoint/2010/main" val="3174956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257D2-C911-8260-1249-18DBE26CD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reading a book&#10;&#10;AI-generated content may be incorrect.">
            <a:extLst>
              <a:ext uri="{FF2B5EF4-FFF2-40B4-BE49-F238E27FC236}">
                <a16:creationId xmlns:a16="http://schemas.microsoft.com/office/drawing/2014/main" id="{C4712595-3F2B-5070-3B0D-8C9E5B8025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06CF8E-6614-636D-66DD-5E9B7AFFB795}"/>
              </a:ext>
            </a:extLst>
          </p:cNvPr>
          <p:cNvSpPr txBox="1"/>
          <p:nvPr/>
        </p:nvSpPr>
        <p:spPr>
          <a:xfrm>
            <a:off x="564096" y="2136338"/>
            <a:ext cx="64379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3. Prudence = "to be shrewd, crafty"</a:t>
            </a:r>
          </a:p>
          <a:p>
            <a:pPr>
              <a:lnSpc>
                <a:spcPct val="9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Prudence is wise foresight and strategic thinking. </a:t>
            </a:r>
          </a:p>
        </p:txBody>
      </p:sp>
    </p:spTree>
    <p:extLst>
      <p:ext uri="{BB962C8B-B14F-4D97-AF65-F5344CB8AC3E}">
        <p14:creationId xmlns:p14="http://schemas.microsoft.com/office/powerpoint/2010/main" val="2439933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383F4-10F2-FF19-3655-C0BE3C236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reading a book&#10;&#10;AI-generated content may be incorrect.">
            <a:extLst>
              <a:ext uri="{FF2B5EF4-FFF2-40B4-BE49-F238E27FC236}">
                <a16:creationId xmlns:a16="http://schemas.microsoft.com/office/drawing/2014/main" id="{66609435-AB8D-CB86-A4A8-C39ED29987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308EA2-5483-B4FC-75B5-748B3E5ECCD2}"/>
              </a:ext>
            </a:extLst>
          </p:cNvPr>
          <p:cNvSpPr txBox="1"/>
          <p:nvPr/>
        </p:nvSpPr>
        <p:spPr>
          <a:xfrm>
            <a:off x="551570" y="1887039"/>
            <a:ext cx="6437954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4. Knowledge = "to know by experience"</a:t>
            </a:r>
          </a:p>
          <a:p>
            <a:pPr>
              <a:lnSpc>
                <a:spcPct val="9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Knowledge is truth internalized through relationship and experience. </a:t>
            </a:r>
          </a:p>
        </p:txBody>
      </p:sp>
    </p:spTree>
    <p:extLst>
      <p:ext uri="{BB962C8B-B14F-4D97-AF65-F5344CB8AC3E}">
        <p14:creationId xmlns:p14="http://schemas.microsoft.com/office/powerpoint/2010/main" val="1158775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31AF8-1676-2825-DC33-BC8A55440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reading a book&#10;&#10;AI-generated content may be incorrect.">
            <a:extLst>
              <a:ext uri="{FF2B5EF4-FFF2-40B4-BE49-F238E27FC236}">
                <a16:creationId xmlns:a16="http://schemas.microsoft.com/office/drawing/2014/main" id="{88F3F603-B8AF-F9DC-C70D-2ADC91B3B3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2F9ECB-D70F-F6B4-EF11-C28F647BFEBF}"/>
              </a:ext>
            </a:extLst>
          </p:cNvPr>
          <p:cNvSpPr txBox="1"/>
          <p:nvPr/>
        </p:nvSpPr>
        <p:spPr>
          <a:xfrm>
            <a:off x="513992" y="2385637"/>
            <a:ext cx="643795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5. Discretion = "to plan, devise"</a:t>
            </a:r>
          </a:p>
          <a:p>
            <a:pPr>
              <a:lnSpc>
                <a:spcPct val="9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Discretion is disciplined thinking that guards conduct. </a:t>
            </a:r>
          </a:p>
        </p:txBody>
      </p:sp>
    </p:spTree>
    <p:extLst>
      <p:ext uri="{BB962C8B-B14F-4D97-AF65-F5344CB8AC3E}">
        <p14:creationId xmlns:p14="http://schemas.microsoft.com/office/powerpoint/2010/main" val="21512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634B6-2CB4-6B9F-D112-C935698FE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towards a crowd&#10;&#10;AI-generated content may be incorrect.">
            <a:extLst>
              <a:ext uri="{FF2B5EF4-FFF2-40B4-BE49-F238E27FC236}">
                <a16:creationId xmlns:a16="http://schemas.microsoft.com/office/drawing/2014/main" id="{C2E1294F-78D5-5B77-9203-0A31AC5BDA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1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183E5-144E-D8B7-AEED-A1C7836CA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reading a book&#10;&#10;AI-generated content may be incorrect.">
            <a:extLst>
              <a:ext uri="{FF2B5EF4-FFF2-40B4-BE49-F238E27FC236}">
                <a16:creationId xmlns:a16="http://schemas.microsoft.com/office/drawing/2014/main" id="{04D13E2B-A0EF-FA6B-D98D-5C0D1C4572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4FC05E-B5E2-0A68-F613-C54ABC2670CC}"/>
              </a:ext>
            </a:extLst>
          </p:cNvPr>
          <p:cNvSpPr txBox="1"/>
          <p:nvPr/>
        </p:nvSpPr>
        <p:spPr>
          <a:xfrm>
            <a:off x="539044" y="1637740"/>
            <a:ext cx="6851312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Wisdom, understanding, prudence, knowledge and discernment form a moral–spiritual skill set for living well before God. Together these produce a mature, God-shaped mind and life.</a:t>
            </a:r>
          </a:p>
        </p:txBody>
      </p:sp>
    </p:spTree>
    <p:extLst>
      <p:ext uri="{BB962C8B-B14F-4D97-AF65-F5344CB8AC3E}">
        <p14:creationId xmlns:p14="http://schemas.microsoft.com/office/powerpoint/2010/main" val="2416574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87629-D525-E13A-F401-518ABE97F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reading a book&#10;&#10;AI-generated content may be incorrect.">
            <a:extLst>
              <a:ext uri="{FF2B5EF4-FFF2-40B4-BE49-F238E27FC236}">
                <a16:creationId xmlns:a16="http://schemas.microsoft.com/office/drawing/2014/main" id="{8BE4A3DE-0CAE-CE7D-8A1D-EA88E1DCCA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B96A21-0410-4738-609C-4AF4F38778A7}"/>
              </a:ext>
            </a:extLst>
          </p:cNvPr>
          <p:cNvSpPr txBox="1"/>
          <p:nvPr/>
        </p:nvSpPr>
        <p:spPr>
          <a:xfrm>
            <a:off x="513992" y="936481"/>
            <a:ext cx="685131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FOCUS AREAS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A9C6AE-86AC-2578-6584-C5E9089C2CB5}"/>
              </a:ext>
            </a:extLst>
          </p:cNvPr>
          <p:cNvSpPr txBox="1"/>
          <p:nvPr/>
        </p:nvSpPr>
        <p:spPr>
          <a:xfrm>
            <a:off x="513992" y="1544936"/>
            <a:ext cx="685131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Proverbs on Wisdom</a:t>
            </a:r>
          </a:p>
          <a:p>
            <a:pPr marL="360363" indent="-360363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Proverbs on Relationships</a:t>
            </a:r>
          </a:p>
          <a:p>
            <a:pPr marL="360363" indent="-360363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Proverbs on Family</a:t>
            </a:r>
          </a:p>
          <a:p>
            <a:pPr marL="360363" indent="-360363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Proverbs on Purity</a:t>
            </a:r>
          </a:p>
          <a:p>
            <a:pPr marL="360363" indent="-360363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Proverbs on Discipline</a:t>
            </a:r>
          </a:p>
          <a:p>
            <a:pPr marL="360363" indent="-360363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Proverbs on Work</a:t>
            </a:r>
          </a:p>
          <a:p>
            <a:pPr marL="360363" indent="-360363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Proverbs on Leadership</a:t>
            </a:r>
          </a:p>
          <a:p>
            <a:pPr marL="360363" indent="-360363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Proverbs on Prudence</a:t>
            </a:r>
          </a:p>
        </p:txBody>
      </p:sp>
    </p:spTree>
    <p:extLst>
      <p:ext uri="{BB962C8B-B14F-4D97-AF65-F5344CB8AC3E}">
        <p14:creationId xmlns:p14="http://schemas.microsoft.com/office/powerpoint/2010/main" val="3622445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7F6E0-76EA-740E-FFD0-1406BA589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reading a book&#10;&#10;AI-generated content may be incorrect.">
            <a:extLst>
              <a:ext uri="{FF2B5EF4-FFF2-40B4-BE49-F238E27FC236}">
                <a16:creationId xmlns:a16="http://schemas.microsoft.com/office/drawing/2014/main" id="{F31AF95E-2F69-2BB6-9757-41E3CF47B7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C6BCBD-6DC0-6202-ACDC-18D6AF67540E}"/>
              </a:ext>
            </a:extLst>
          </p:cNvPr>
          <p:cNvSpPr txBox="1"/>
          <p:nvPr/>
        </p:nvSpPr>
        <p:spPr>
          <a:xfrm>
            <a:off x="501466" y="3133534"/>
            <a:ext cx="685131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PLEASE KEEP YOUR BIBLE OPEN</a:t>
            </a:r>
          </a:p>
        </p:txBody>
      </p:sp>
    </p:spTree>
    <p:extLst>
      <p:ext uri="{BB962C8B-B14F-4D97-AF65-F5344CB8AC3E}">
        <p14:creationId xmlns:p14="http://schemas.microsoft.com/office/powerpoint/2010/main" val="2955477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CB853-47AA-521B-B745-3E03DB8CD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reading a book&#10;&#10;AI-generated content may be incorrect.">
            <a:extLst>
              <a:ext uri="{FF2B5EF4-FFF2-40B4-BE49-F238E27FC236}">
                <a16:creationId xmlns:a16="http://schemas.microsoft.com/office/drawing/2014/main" id="{6F6E30E4-DA9D-226A-DC82-AC5AA97743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46EF7D-A349-2E26-767C-2EB79EEFF19B}"/>
              </a:ext>
            </a:extLst>
          </p:cNvPr>
          <p:cNvSpPr txBox="1"/>
          <p:nvPr/>
        </p:nvSpPr>
        <p:spPr>
          <a:xfrm>
            <a:off x="488940" y="3133534"/>
            <a:ext cx="685131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TODAY: PROVERBS ON WISDOM</a:t>
            </a:r>
          </a:p>
        </p:txBody>
      </p:sp>
    </p:spTree>
    <p:extLst>
      <p:ext uri="{BB962C8B-B14F-4D97-AF65-F5344CB8AC3E}">
        <p14:creationId xmlns:p14="http://schemas.microsoft.com/office/powerpoint/2010/main" val="1628806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D5D90-862D-ACD6-54CE-D892E2846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reading a book&#10;&#10;AI-generated content may be incorrect.">
            <a:extLst>
              <a:ext uri="{FF2B5EF4-FFF2-40B4-BE49-F238E27FC236}">
                <a16:creationId xmlns:a16="http://schemas.microsoft.com/office/drawing/2014/main" id="{C8195F8C-61D3-98EA-AD31-D0880B4D32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34A717-B761-0DF9-0E2A-160502B10444}"/>
              </a:ext>
            </a:extLst>
          </p:cNvPr>
          <p:cNvSpPr txBox="1"/>
          <p:nvPr/>
        </p:nvSpPr>
        <p:spPr>
          <a:xfrm>
            <a:off x="802091" y="1971517"/>
            <a:ext cx="6851312" cy="2914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1:5,7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1:20-33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2:1-22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3:13-24</a:t>
            </a:r>
          </a:p>
        </p:txBody>
      </p:sp>
    </p:spTree>
    <p:extLst>
      <p:ext uri="{BB962C8B-B14F-4D97-AF65-F5344CB8AC3E}">
        <p14:creationId xmlns:p14="http://schemas.microsoft.com/office/powerpoint/2010/main" val="1201152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045D7-53C0-ACDB-445C-87A87CDF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reading a book&#10;&#10;AI-generated content may be incorrect.">
            <a:extLst>
              <a:ext uri="{FF2B5EF4-FFF2-40B4-BE49-F238E27FC236}">
                <a16:creationId xmlns:a16="http://schemas.microsoft.com/office/drawing/2014/main" id="{C94827C8-BB5A-0CDF-F9EC-1254B49FBA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21E830-17CE-41B1-BB7B-8589667601B9}"/>
              </a:ext>
            </a:extLst>
          </p:cNvPr>
          <p:cNvSpPr txBox="1"/>
          <p:nvPr/>
        </p:nvSpPr>
        <p:spPr>
          <a:xfrm>
            <a:off x="802091" y="1971517"/>
            <a:ext cx="6851312" cy="2914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4:1-13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7:1-5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8:1-36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9:1-12</a:t>
            </a:r>
          </a:p>
        </p:txBody>
      </p:sp>
    </p:spTree>
    <p:extLst>
      <p:ext uri="{BB962C8B-B14F-4D97-AF65-F5344CB8AC3E}">
        <p14:creationId xmlns:p14="http://schemas.microsoft.com/office/powerpoint/2010/main" val="3987731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4ED25-CB12-BBCB-8FD6-5530E87E6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reading a book&#10;&#10;AI-generated content may be incorrect.">
            <a:extLst>
              <a:ext uri="{FF2B5EF4-FFF2-40B4-BE49-F238E27FC236}">
                <a16:creationId xmlns:a16="http://schemas.microsoft.com/office/drawing/2014/main" id="{A143A462-945A-9D23-63AB-F2507766E5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8FC5FE-295A-C343-2909-BE86EDDFACB4}"/>
              </a:ext>
            </a:extLst>
          </p:cNvPr>
          <p:cNvSpPr txBox="1"/>
          <p:nvPr/>
        </p:nvSpPr>
        <p:spPr>
          <a:xfrm>
            <a:off x="889773" y="1971517"/>
            <a:ext cx="6851312" cy="2914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10:8,13,14,19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11:29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12:15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13:20</a:t>
            </a:r>
          </a:p>
        </p:txBody>
      </p:sp>
    </p:spTree>
    <p:extLst>
      <p:ext uri="{BB962C8B-B14F-4D97-AF65-F5344CB8AC3E}">
        <p14:creationId xmlns:p14="http://schemas.microsoft.com/office/powerpoint/2010/main" val="2329481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848DC-9A7A-4C81-A1F0-F7758E308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reading a book&#10;&#10;AI-generated content may be incorrect.">
            <a:extLst>
              <a:ext uri="{FF2B5EF4-FFF2-40B4-BE49-F238E27FC236}">
                <a16:creationId xmlns:a16="http://schemas.microsoft.com/office/drawing/2014/main" id="{6F2F08AA-94A0-51BE-7033-78A2B4306E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809F9C-37BA-AC68-5F38-DFAEA6803C4A}"/>
              </a:ext>
            </a:extLst>
          </p:cNvPr>
          <p:cNvSpPr txBox="1"/>
          <p:nvPr/>
        </p:nvSpPr>
        <p:spPr>
          <a:xfrm>
            <a:off x="877247" y="1611419"/>
            <a:ext cx="6851312" cy="3635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14:35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15:2,7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17:2,10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21:22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24:5</a:t>
            </a:r>
          </a:p>
        </p:txBody>
      </p:sp>
    </p:spTree>
    <p:extLst>
      <p:ext uri="{BB962C8B-B14F-4D97-AF65-F5344CB8AC3E}">
        <p14:creationId xmlns:p14="http://schemas.microsoft.com/office/powerpoint/2010/main" val="3980127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CD8C9-FFDA-378D-9773-2E78023F3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reading a book&#10;&#10;AI-generated content may be incorrect.">
            <a:extLst>
              <a:ext uri="{FF2B5EF4-FFF2-40B4-BE49-F238E27FC236}">
                <a16:creationId xmlns:a16="http://schemas.microsoft.com/office/drawing/2014/main" id="{5A01AE86-5E61-AC3E-F335-CBAC134E23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1587BA-024C-9F1F-69F4-F44D64F93978}"/>
              </a:ext>
            </a:extLst>
          </p:cNvPr>
          <p:cNvSpPr txBox="1"/>
          <p:nvPr/>
        </p:nvSpPr>
        <p:spPr>
          <a:xfrm>
            <a:off x="777039" y="2993154"/>
            <a:ext cx="6851312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30:24-28</a:t>
            </a:r>
          </a:p>
        </p:txBody>
      </p:sp>
    </p:spTree>
    <p:extLst>
      <p:ext uri="{BB962C8B-B14F-4D97-AF65-F5344CB8AC3E}">
        <p14:creationId xmlns:p14="http://schemas.microsoft.com/office/powerpoint/2010/main" val="1763658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5A15AB-1535-4030-8EFB-3044EB72D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 descr="Ants on a piece of bread&#10;&#10;AI-generated content may be incorrect.">
            <a:extLst>
              <a:ext uri="{FF2B5EF4-FFF2-40B4-BE49-F238E27FC236}">
                <a16:creationId xmlns:a16="http://schemas.microsoft.com/office/drawing/2014/main" id="{3084B1D0-BFA4-7F77-FAEC-C3184082D5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0F187FB-C736-CE55-6535-89EAC7DDAA41}"/>
              </a:ext>
            </a:extLst>
          </p:cNvPr>
          <p:cNvSpPr txBox="1"/>
          <p:nvPr/>
        </p:nvSpPr>
        <p:spPr>
          <a:xfrm>
            <a:off x="839669" y="2917998"/>
            <a:ext cx="6851312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</a:rPr>
              <a:t>Ants illustrate foresight. </a:t>
            </a:r>
          </a:p>
        </p:txBody>
      </p:sp>
    </p:spTree>
    <p:extLst>
      <p:ext uri="{BB962C8B-B14F-4D97-AF65-F5344CB8AC3E}">
        <p14:creationId xmlns:p14="http://schemas.microsoft.com/office/powerpoint/2010/main" val="304098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56238-C37E-D051-B68C-C9EA39E0D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towards a group of people&#10;&#10;AI-generated content may be incorrect.">
            <a:extLst>
              <a:ext uri="{FF2B5EF4-FFF2-40B4-BE49-F238E27FC236}">
                <a16:creationId xmlns:a16="http://schemas.microsoft.com/office/drawing/2014/main" id="{E33D5618-D7EB-ABE1-1BA8-962924932A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E6ADF5-1B0D-340C-6E68-8093DB711249}"/>
              </a:ext>
            </a:extLst>
          </p:cNvPr>
          <p:cNvSpPr txBox="1"/>
          <p:nvPr/>
        </p:nvSpPr>
        <p:spPr>
          <a:xfrm>
            <a:off x="426309" y="2884235"/>
            <a:ext cx="721456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1. MARCH FORWARD! STEP INTO THE PLANS AND PURPOSES OF GOD.</a:t>
            </a:r>
          </a:p>
        </p:txBody>
      </p:sp>
    </p:spTree>
    <p:extLst>
      <p:ext uri="{BB962C8B-B14F-4D97-AF65-F5344CB8AC3E}">
        <p14:creationId xmlns:p14="http://schemas.microsoft.com/office/powerpoint/2010/main" val="2741167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A484DB-92BF-2D67-A497-421DB6057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animals next to a rock&#10;&#10;AI-generated content may be incorrect.">
            <a:extLst>
              <a:ext uri="{FF2B5EF4-FFF2-40B4-BE49-F238E27FC236}">
                <a16:creationId xmlns:a16="http://schemas.microsoft.com/office/drawing/2014/main" id="{79E57A05-7218-BDC4-71C4-C1B58CC209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1425A-316C-C6BD-315D-9460C0B1B856}"/>
              </a:ext>
            </a:extLst>
          </p:cNvPr>
          <p:cNvSpPr txBox="1"/>
          <p:nvPr/>
        </p:nvSpPr>
        <p:spPr>
          <a:xfrm>
            <a:off x="639252" y="2884235"/>
            <a:ext cx="685131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Rock badgers illustrate understanding. </a:t>
            </a:r>
          </a:p>
        </p:txBody>
      </p:sp>
    </p:spTree>
    <p:extLst>
      <p:ext uri="{BB962C8B-B14F-4D97-AF65-F5344CB8AC3E}">
        <p14:creationId xmlns:p14="http://schemas.microsoft.com/office/powerpoint/2010/main" val="1791839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8F79BC-B048-8AC3-0609-4EB626868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close-up of a tree&#10;&#10;AI-generated content may be incorrect.">
            <a:extLst>
              <a:ext uri="{FF2B5EF4-FFF2-40B4-BE49-F238E27FC236}">
                <a16:creationId xmlns:a16="http://schemas.microsoft.com/office/drawing/2014/main" id="{7FC094C4-6671-7D3B-E700-B3D8A11C67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AFD627-F1B3-A45E-3D04-4A0B123E478A}"/>
              </a:ext>
            </a:extLst>
          </p:cNvPr>
          <p:cNvSpPr txBox="1"/>
          <p:nvPr/>
        </p:nvSpPr>
        <p:spPr>
          <a:xfrm>
            <a:off x="639252" y="2884235"/>
            <a:ext cx="685131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Locusts illustrate self-governing cooperation.</a:t>
            </a:r>
          </a:p>
        </p:txBody>
      </p:sp>
    </p:spTree>
    <p:extLst>
      <p:ext uri="{BB962C8B-B14F-4D97-AF65-F5344CB8AC3E}">
        <p14:creationId xmlns:p14="http://schemas.microsoft.com/office/powerpoint/2010/main" val="2988381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A629AD-F368-1297-F121-55F79A70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pider in a web&#10;&#10;AI-generated content may be incorrect.">
            <a:extLst>
              <a:ext uri="{FF2B5EF4-FFF2-40B4-BE49-F238E27FC236}">
                <a16:creationId xmlns:a16="http://schemas.microsoft.com/office/drawing/2014/main" id="{CF692AFA-84C7-55D5-0CB5-2793E2135D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569FC0-FF49-CA6B-560D-FFFBB02089A4}"/>
              </a:ext>
            </a:extLst>
          </p:cNvPr>
          <p:cNvSpPr txBox="1"/>
          <p:nvPr/>
        </p:nvSpPr>
        <p:spPr>
          <a:xfrm>
            <a:off x="576622" y="2884235"/>
            <a:ext cx="651311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Spider illustrates skill that brings influence in places of power. </a:t>
            </a:r>
          </a:p>
        </p:txBody>
      </p:sp>
    </p:spTree>
    <p:extLst>
      <p:ext uri="{BB962C8B-B14F-4D97-AF65-F5344CB8AC3E}">
        <p14:creationId xmlns:p14="http://schemas.microsoft.com/office/powerpoint/2010/main" val="378718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A6AAE-7123-B74A-754D-F10B17A8A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towards a group of people&#10;&#10;AI-generated content may be incorrect.">
            <a:extLst>
              <a:ext uri="{FF2B5EF4-FFF2-40B4-BE49-F238E27FC236}">
                <a16:creationId xmlns:a16="http://schemas.microsoft.com/office/drawing/2014/main" id="{01A99F76-BBCE-1FDA-D3C3-E4E5D36B68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3E04DF-5B5C-7CAF-795B-785CA7A5A604}"/>
              </a:ext>
            </a:extLst>
          </p:cNvPr>
          <p:cNvSpPr txBox="1"/>
          <p:nvPr/>
        </p:nvSpPr>
        <p:spPr>
          <a:xfrm>
            <a:off x="413783" y="2884235"/>
            <a:ext cx="721456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Blend the spiritual and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practical</a:t>
            </a:r>
          </a:p>
        </p:txBody>
      </p:sp>
    </p:spTree>
    <p:extLst>
      <p:ext uri="{BB962C8B-B14F-4D97-AF65-F5344CB8AC3E}">
        <p14:creationId xmlns:p14="http://schemas.microsoft.com/office/powerpoint/2010/main" val="247755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033A0-2923-04CB-1753-2ACDC23B8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towards a group of people&#10;&#10;AI-generated content may be incorrect.">
            <a:extLst>
              <a:ext uri="{FF2B5EF4-FFF2-40B4-BE49-F238E27FC236}">
                <a16:creationId xmlns:a16="http://schemas.microsoft.com/office/drawing/2014/main" id="{84984B45-2715-658D-3BDD-79A1F8B76F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ED1322-BDDF-F1C2-C684-0115328D5615}"/>
              </a:ext>
            </a:extLst>
          </p:cNvPr>
          <p:cNvSpPr txBox="1"/>
          <p:nvPr/>
        </p:nvSpPr>
        <p:spPr>
          <a:xfrm>
            <a:off x="539043" y="2634936"/>
            <a:ext cx="640037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2. MARCH FORWARD! PUSH AGAINST BARRIERS THAT HINDER YOU.</a:t>
            </a:r>
          </a:p>
        </p:txBody>
      </p:sp>
    </p:spTree>
    <p:extLst>
      <p:ext uri="{BB962C8B-B14F-4D97-AF65-F5344CB8AC3E}">
        <p14:creationId xmlns:p14="http://schemas.microsoft.com/office/powerpoint/2010/main" val="11760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48D11-459E-784E-EDAF-2ABCA59CD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towards a group of people&#10;&#10;AI-generated content may be incorrect.">
            <a:extLst>
              <a:ext uri="{FF2B5EF4-FFF2-40B4-BE49-F238E27FC236}">
                <a16:creationId xmlns:a16="http://schemas.microsoft.com/office/drawing/2014/main" id="{1B68A593-DDBA-E590-9239-AE71099BE2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22AEA1-E0F0-6D82-16E9-51DFAD7B7767}"/>
              </a:ext>
            </a:extLst>
          </p:cNvPr>
          <p:cNvSpPr txBox="1"/>
          <p:nvPr/>
        </p:nvSpPr>
        <p:spPr>
          <a:xfrm>
            <a:off x="576621" y="3133534"/>
            <a:ext cx="640037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Get God’s strategies to advance</a:t>
            </a:r>
          </a:p>
        </p:txBody>
      </p:sp>
    </p:spTree>
    <p:extLst>
      <p:ext uri="{BB962C8B-B14F-4D97-AF65-F5344CB8AC3E}">
        <p14:creationId xmlns:p14="http://schemas.microsoft.com/office/powerpoint/2010/main" val="418102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E7170-A6E9-66F1-0209-720F5D08F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towards a group of people&#10;&#10;AI-generated content may be incorrect.">
            <a:extLst>
              <a:ext uri="{FF2B5EF4-FFF2-40B4-BE49-F238E27FC236}">
                <a16:creationId xmlns:a16="http://schemas.microsoft.com/office/drawing/2014/main" id="{3D673E3F-AACD-4D6A-7648-BC478AAF9F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31E294-DA02-1732-CA8F-8FE1F6CCC216}"/>
              </a:ext>
            </a:extLst>
          </p:cNvPr>
          <p:cNvSpPr txBox="1"/>
          <p:nvPr/>
        </p:nvSpPr>
        <p:spPr>
          <a:xfrm>
            <a:off x="576621" y="3133534"/>
            <a:ext cx="640037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Be strategic</a:t>
            </a:r>
          </a:p>
        </p:txBody>
      </p:sp>
    </p:spTree>
    <p:extLst>
      <p:ext uri="{BB962C8B-B14F-4D97-AF65-F5344CB8AC3E}">
        <p14:creationId xmlns:p14="http://schemas.microsoft.com/office/powerpoint/2010/main" val="1690348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9F34E-24B6-7C42-08B6-3BBBFBA24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towards a group of people&#10;&#10;AI-generated content may be incorrect.">
            <a:extLst>
              <a:ext uri="{FF2B5EF4-FFF2-40B4-BE49-F238E27FC236}">
                <a16:creationId xmlns:a16="http://schemas.microsoft.com/office/drawing/2014/main" id="{FD6CF487-3CF9-8BF1-710A-B09BCE9071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FB1893-6217-DD45-493A-8092B48D3559}"/>
              </a:ext>
            </a:extLst>
          </p:cNvPr>
          <p:cNvSpPr txBox="1"/>
          <p:nvPr/>
        </p:nvSpPr>
        <p:spPr>
          <a:xfrm>
            <a:off x="501465" y="2634936"/>
            <a:ext cx="640037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3. MARCH FORWARD! DON’T TURN BACK. DON’T RETREAT. DON’T ACCEPT DEFEAT.</a:t>
            </a:r>
          </a:p>
        </p:txBody>
      </p:sp>
    </p:spTree>
    <p:extLst>
      <p:ext uri="{BB962C8B-B14F-4D97-AF65-F5344CB8AC3E}">
        <p14:creationId xmlns:p14="http://schemas.microsoft.com/office/powerpoint/2010/main" val="243543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08011-C1B5-FD61-9CFB-D3FD70767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towards a group of people&#10;&#10;AI-generated content may be incorrect.">
            <a:extLst>
              <a:ext uri="{FF2B5EF4-FFF2-40B4-BE49-F238E27FC236}">
                <a16:creationId xmlns:a16="http://schemas.microsoft.com/office/drawing/2014/main" id="{A370A338-B2E6-F1E7-B522-32D5211541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BF9FBE-C824-888E-1C62-8126D16BD2CF}"/>
              </a:ext>
            </a:extLst>
          </p:cNvPr>
          <p:cNvSpPr txBox="1"/>
          <p:nvPr/>
        </p:nvSpPr>
        <p:spPr>
          <a:xfrm>
            <a:off x="551568" y="2634936"/>
            <a:ext cx="670100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When you face a setback – reflect, relearn, reorganize, retry – with divine wisdom</a:t>
            </a:r>
          </a:p>
        </p:txBody>
      </p:sp>
    </p:spTree>
    <p:extLst>
      <p:ext uri="{BB962C8B-B14F-4D97-AF65-F5344CB8AC3E}">
        <p14:creationId xmlns:p14="http://schemas.microsoft.com/office/powerpoint/2010/main" val="2549383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16736</TotalTime>
  <Words>360</Words>
  <Application>Microsoft Macintosh PowerPoint</Application>
  <PresentationFormat>Widescreen</PresentationFormat>
  <Paragraphs>94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3217</cp:revision>
  <dcterms:created xsi:type="dcterms:W3CDTF">2022-04-28T10:27:37Z</dcterms:created>
  <dcterms:modified xsi:type="dcterms:W3CDTF">2026-01-03T04:26:15Z</dcterms:modified>
</cp:coreProperties>
</file>