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47" r:id="rId2"/>
    <p:sldId id="368" r:id="rId3"/>
    <p:sldId id="367" r:id="rId4"/>
    <p:sldId id="369" r:id="rId5"/>
    <p:sldId id="370" r:id="rId6"/>
    <p:sldId id="371" r:id="rId7"/>
    <p:sldId id="372" r:id="rId8"/>
    <p:sldId id="373" r:id="rId9"/>
    <p:sldId id="3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CBA8"/>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1" autoAdjust="0"/>
    <p:restoredTop sz="94638"/>
  </p:normalViewPr>
  <p:slideViewPr>
    <p:cSldViewPr snapToGrid="0">
      <p:cViewPr varScale="1">
        <p:scale>
          <a:sx n="114" d="100"/>
          <a:sy n="114" d="100"/>
        </p:scale>
        <p:origin x="126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12/26/25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D359A-BD7A-87F7-3C60-B25357ADB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50B4E-D933-1BD3-D270-F927D51FA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7470F-A726-419E-02F6-3E7BBDC3A5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86C442-C6D0-451C-D30E-196EB5412E9E}"/>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99347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2AF2-B1A0-D4A3-A45C-41EC563BC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0A82A-BA75-BFE2-4B5A-EE08EF4C2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38EBC-2CEE-A003-96EA-A89D737B6E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87544-435E-5381-5DA9-CC363F7DAB94}"/>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236278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30E68-35B5-F8BE-6CE6-4C3455AF9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90105-7A7A-D4BE-B32E-18EEA1BDE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D1AED-7BC5-9570-EF25-54BBAED214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F06907-CA4E-12FA-9218-33F74B51BAE0}"/>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43244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B691E-5040-422D-4E1B-F7353FC5E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954FE-0695-A9A5-68EB-8A1C84F97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8BB7B-ADAB-AE18-EC20-290D43435F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912EE5-1F80-205A-D854-28B0602A505F}"/>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7588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4FC61-6888-0F24-84AD-3C824825B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9E7D8-D10A-F888-374A-B238A763E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3B78C-52F5-55F8-FBCF-0215D5334A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D01A2D-B220-3BFB-BFA8-31806084F85A}"/>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91357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74011-B48E-8C20-0C54-1D566DD21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995BA-E016-8CC2-5CC6-180FAA0D0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D86CA-8121-E8DC-53E7-929D840DC3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9BA88F-7C22-C47B-26B6-1055F6CECAE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154856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D6A96-5D4D-4059-6E58-DC16536E0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83C7B-E721-C64A-537D-927019AC3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17794-2093-D200-C3FF-DB068113C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A141D3-3B90-1342-15C4-251D94DE8451}"/>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66406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0553F-8C28-662F-FB06-626CD3B80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55F2F-4BA7-E9CF-293C-435E7FC4B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17DC4-197C-3ECC-7417-33030E601E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EB43FA-8A16-8A4B-7ABF-E502D43C582F}"/>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15813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12/26/25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12/26/25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earing a crown of thorns&#10;&#10;AI-generated content may be incorrect.">
            <a:extLst>
              <a:ext uri="{FF2B5EF4-FFF2-40B4-BE49-F238E27FC236}">
                <a16:creationId xmlns:a16="http://schemas.microsoft.com/office/drawing/2014/main" id="{964D1EC9-4F13-A3A2-9177-CFB07E9009C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47969E-B18F-148B-25A2-CA617FD5509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earing a crown of thorns&#10;&#10;AI-generated content may be incorrect.">
            <a:extLst>
              <a:ext uri="{FF2B5EF4-FFF2-40B4-BE49-F238E27FC236}">
                <a16:creationId xmlns:a16="http://schemas.microsoft.com/office/drawing/2014/main" id="{F6DF90D9-ABD4-1FF2-2D1A-A37F4D7623D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87B635B-8E7F-23F3-9AA0-6D535C06EEEB}"/>
              </a:ext>
            </a:extLst>
          </p:cNvPr>
          <p:cNvSpPr txBox="1"/>
          <p:nvPr/>
        </p:nvSpPr>
        <p:spPr>
          <a:xfrm>
            <a:off x="676829" y="2884235"/>
            <a:ext cx="5690517" cy="1089529"/>
          </a:xfrm>
          <a:prstGeom prst="rect">
            <a:avLst/>
          </a:prstGeom>
          <a:noFill/>
        </p:spPr>
        <p:txBody>
          <a:bodyPr wrap="square" rtlCol="0">
            <a:spAutoFit/>
          </a:bodyPr>
          <a:lstStyle/>
          <a:p>
            <a:pPr>
              <a:lnSpc>
                <a:spcPct val="90000"/>
              </a:lnSpc>
            </a:pPr>
            <a:r>
              <a:rPr lang="en-US" sz="3600" b="1" dirty="0">
                <a:solidFill>
                  <a:schemeClr val="bg1"/>
                </a:solidFill>
              </a:rPr>
              <a:t>1. JESUS CHRIST IS UNIQUE IN WHO HE IS</a:t>
            </a:r>
          </a:p>
        </p:txBody>
      </p:sp>
    </p:spTree>
    <p:extLst>
      <p:ext uri="{BB962C8B-B14F-4D97-AF65-F5344CB8AC3E}">
        <p14:creationId xmlns:p14="http://schemas.microsoft.com/office/powerpoint/2010/main" val="333506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063446-FB18-1E14-EE26-A9FD8833201F}"/>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earing a crown of thorns&#10;&#10;AI-generated content may be incorrect.">
            <a:extLst>
              <a:ext uri="{FF2B5EF4-FFF2-40B4-BE49-F238E27FC236}">
                <a16:creationId xmlns:a16="http://schemas.microsoft.com/office/drawing/2014/main" id="{ACF310A7-CBD7-E8F3-B2FF-6206EC5A480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725BAF4-654D-940F-3DE2-63C0701A09CA}"/>
              </a:ext>
            </a:extLst>
          </p:cNvPr>
          <p:cNvSpPr txBox="1"/>
          <p:nvPr/>
        </p:nvSpPr>
        <p:spPr>
          <a:xfrm>
            <a:off x="635950" y="1582340"/>
            <a:ext cx="6590041" cy="3693319"/>
          </a:xfrm>
          <a:prstGeom prst="rect">
            <a:avLst/>
          </a:prstGeom>
          <a:noFill/>
        </p:spPr>
        <p:txBody>
          <a:bodyPr wrap="square" rtlCol="0">
            <a:spAutoFit/>
          </a:bodyPr>
          <a:lstStyle/>
          <a:p>
            <a:pPr>
              <a:lnSpc>
                <a:spcPct val="90000"/>
              </a:lnSpc>
            </a:pPr>
            <a:r>
              <a:rPr lang="en-US" sz="3600" dirty="0">
                <a:solidFill>
                  <a:schemeClr val="bg1"/>
                </a:solidFill>
              </a:rPr>
              <a:t>1 Timothy 2:5,6 (GNB)</a:t>
            </a:r>
          </a:p>
          <a:p>
            <a:pPr>
              <a:lnSpc>
                <a:spcPct val="90000"/>
              </a:lnSpc>
            </a:pPr>
            <a:r>
              <a:rPr lang="en-US" sz="3200" dirty="0">
                <a:solidFill>
                  <a:schemeClr val="bg1"/>
                </a:solidFill>
              </a:rPr>
              <a:t>5 For there is one God, and there is one who brings God and human beings together, the man Christ Jesus, </a:t>
            </a:r>
          </a:p>
          <a:p>
            <a:pPr>
              <a:lnSpc>
                <a:spcPct val="90000"/>
              </a:lnSpc>
            </a:pPr>
            <a:r>
              <a:rPr lang="en-US" sz="3200" dirty="0">
                <a:solidFill>
                  <a:schemeClr val="bg1"/>
                </a:solidFill>
              </a:rPr>
              <a:t>6 who gave himself to redeem the whole human race. That was the proof at the right time that God wants everyone to be saved, </a:t>
            </a:r>
          </a:p>
        </p:txBody>
      </p:sp>
    </p:spTree>
    <p:extLst>
      <p:ext uri="{BB962C8B-B14F-4D97-AF65-F5344CB8AC3E}">
        <p14:creationId xmlns:p14="http://schemas.microsoft.com/office/powerpoint/2010/main" val="58045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ACE4C-AC1C-AA2F-C38F-728BB9DC6B4F}"/>
            </a:ext>
          </a:extLst>
        </p:cNvPr>
        <p:cNvGrpSpPr/>
        <p:nvPr/>
      </p:nvGrpSpPr>
      <p:grpSpPr>
        <a:xfrm>
          <a:off x="0" y="0"/>
          <a:ext cx="0" cy="0"/>
          <a:chOff x="0" y="0"/>
          <a:chExt cx="0" cy="0"/>
        </a:xfrm>
      </p:grpSpPr>
      <p:pic>
        <p:nvPicPr>
          <p:cNvPr id="5" name="Picture 4" descr="A person wearing a crown of thorns&#10;&#10;AI-generated content may be incorrect.">
            <a:extLst>
              <a:ext uri="{FF2B5EF4-FFF2-40B4-BE49-F238E27FC236}">
                <a16:creationId xmlns:a16="http://schemas.microsoft.com/office/drawing/2014/main" id="{3C70A9B8-07C4-19CD-48C5-2643C8E73C3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61207C7-CE57-A1A5-2F9C-AAA51A933026}"/>
              </a:ext>
            </a:extLst>
          </p:cNvPr>
          <p:cNvSpPr txBox="1"/>
          <p:nvPr/>
        </p:nvSpPr>
        <p:spPr>
          <a:xfrm>
            <a:off x="609921" y="2884235"/>
            <a:ext cx="5690517" cy="1089529"/>
          </a:xfrm>
          <a:prstGeom prst="rect">
            <a:avLst/>
          </a:prstGeom>
          <a:noFill/>
        </p:spPr>
        <p:txBody>
          <a:bodyPr wrap="square" rtlCol="0">
            <a:spAutoFit/>
          </a:bodyPr>
          <a:lstStyle/>
          <a:p>
            <a:pPr>
              <a:lnSpc>
                <a:spcPct val="90000"/>
              </a:lnSpc>
            </a:pPr>
            <a:r>
              <a:rPr lang="en-US" sz="3600" b="1" dirty="0">
                <a:solidFill>
                  <a:schemeClr val="bg1"/>
                </a:solidFill>
              </a:rPr>
              <a:t>2. JESUS CHRIST IS UNIQUE IN HIS RESURRECTION</a:t>
            </a:r>
          </a:p>
        </p:txBody>
      </p:sp>
    </p:spTree>
    <p:extLst>
      <p:ext uri="{BB962C8B-B14F-4D97-AF65-F5344CB8AC3E}">
        <p14:creationId xmlns:p14="http://schemas.microsoft.com/office/powerpoint/2010/main" val="78645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0D13C-2470-54B6-A45D-E6E49CC43C2A}"/>
            </a:ext>
          </a:extLst>
        </p:cNvPr>
        <p:cNvGrpSpPr/>
        <p:nvPr/>
      </p:nvGrpSpPr>
      <p:grpSpPr>
        <a:xfrm>
          <a:off x="0" y="0"/>
          <a:ext cx="0" cy="0"/>
          <a:chOff x="0" y="0"/>
          <a:chExt cx="0" cy="0"/>
        </a:xfrm>
      </p:grpSpPr>
      <p:pic>
        <p:nvPicPr>
          <p:cNvPr id="3" name="Picture 2" descr="A person wearing a crown of thorns&#10;&#10;AI-generated content may be incorrect.">
            <a:extLst>
              <a:ext uri="{FF2B5EF4-FFF2-40B4-BE49-F238E27FC236}">
                <a16:creationId xmlns:a16="http://schemas.microsoft.com/office/drawing/2014/main" id="{53D574F7-FB00-BE08-1ACF-77DA780B115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A9ABA5E-E480-F2F2-86B9-6EBA43430D28}"/>
              </a:ext>
            </a:extLst>
          </p:cNvPr>
          <p:cNvSpPr txBox="1"/>
          <p:nvPr/>
        </p:nvSpPr>
        <p:spPr>
          <a:xfrm>
            <a:off x="613648" y="1504281"/>
            <a:ext cx="6590041" cy="3693319"/>
          </a:xfrm>
          <a:prstGeom prst="rect">
            <a:avLst/>
          </a:prstGeom>
          <a:noFill/>
        </p:spPr>
        <p:txBody>
          <a:bodyPr wrap="square" rtlCol="0">
            <a:spAutoFit/>
          </a:bodyPr>
          <a:lstStyle/>
          <a:p>
            <a:pPr>
              <a:lnSpc>
                <a:spcPct val="90000"/>
              </a:lnSpc>
            </a:pPr>
            <a:r>
              <a:rPr lang="en-US" sz="3600" dirty="0">
                <a:solidFill>
                  <a:schemeClr val="bg1"/>
                </a:solidFill>
              </a:rPr>
              <a:t>1 Corinthians 15:14,17 (GNB)</a:t>
            </a:r>
          </a:p>
          <a:p>
            <a:pPr>
              <a:lnSpc>
                <a:spcPct val="90000"/>
              </a:lnSpc>
            </a:pPr>
            <a:r>
              <a:rPr lang="en-US" sz="3200" dirty="0">
                <a:solidFill>
                  <a:schemeClr val="bg1"/>
                </a:solidFill>
              </a:rPr>
              <a:t>14 and if Christ has not been raised from death, then we have nothing to preach and you have nothing to believe.  </a:t>
            </a:r>
          </a:p>
          <a:p>
            <a:pPr>
              <a:lnSpc>
                <a:spcPct val="90000"/>
              </a:lnSpc>
            </a:pPr>
            <a:r>
              <a:rPr lang="en-US" sz="3200" dirty="0">
                <a:solidFill>
                  <a:schemeClr val="bg1"/>
                </a:solidFill>
              </a:rPr>
              <a:t>17 And if Christ has not been raised, then your faith is a delusion and you are still lost in your sins. </a:t>
            </a:r>
          </a:p>
        </p:txBody>
      </p:sp>
    </p:spTree>
    <p:extLst>
      <p:ext uri="{BB962C8B-B14F-4D97-AF65-F5344CB8AC3E}">
        <p14:creationId xmlns:p14="http://schemas.microsoft.com/office/powerpoint/2010/main" val="270837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9CBA2-03AC-0FDD-476F-5E3AF3CD700F}"/>
            </a:ext>
          </a:extLst>
        </p:cNvPr>
        <p:cNvGrpSpPr/>
        <p:nvPr/>
      </p:nvGrpSpPr>
      <p:grpSpPr>
        <a:xfrm>
          <a:off x="0" y="0"/>
          <a:ext cx="0" cy="0"/>
          <a:chOff x="0" y="0"/>
          <a:chExt cx="0" cy="0"/>
        </a:xfrm>
      </p:grpSpPr>
      <p:pic>
        <p:nvPicPr>
          <p:cNvPr id="3" name="Picture 2" descr="A person wearing a crown of thorns&#10;&#10;AI-generated content may be incorrect.">
            <a:extLst>
              <a:ext uri="{FF2B5EF4-FFF2-40B4-BE49-F238E27FC236}">
                <a16:creationId xmlns:a16="http://schemas.microsoft.com/office/drawing/2014/main" id="{30665CB6-9703-7B6C-0596-10F011A608C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388CC3D-D901-5A31-8663-1AE04F43705B}"/>
              </a:ext>
            </a:extLst>
          </p:cNvPr>
          <p:cNvSpPr txBox="1"/>
          <p:nvPr/>
        </p:nvSpPr>
        <p:spPr>
          <a:xfrm>
            <a:off x="546740" y="474345"/>
            <a:ext cx="6779611" cy="5909310"/>
          </a:xfrm>
          <a:prstGeom prst="rect">
            <a:avLst/>
          </a:prstGeom>
          <a:noFill/>
        </p:spPr>
        <p:txBody>
          <a:bodyPr wrap="square" rtlCol="0">
            <a:spAutoFit/>
          </a:bodyPr>
          <a:lstStyle/>
          <a:p>
            <a:pPr>
              <a:lnSpc>
                <a:spcPct val="90000"/>
              </a:lnSpc>
            </a:pPr>
            <a:r>
              <a:rPr lang="en-US" sz="3600" dirty="0">
                <a:solidFill>
                  <a:schemeClr val="bg1"/>
                </a:solidFill>
              </a:rPr>
              <a:t>Acts 1:9-11 (GNB)</a:t>
            </a:r>
          </a:p>
          <a:p>
            <a:pPr>
              <a:lnSpc>
                <a:spcPct val="90000"/>
              </a:lnSpc>
            </a:pPr>
            <a:r>
              <a:rPr lang="en-US" sz="3200" dirty="0">
                <a:solidFill>
                  <a:schemeClr val="bg1"/>
                </a:solidFill>
              </a:rPr>
              <a:t>9 After saying this, he was taken up to heaven as they watched him, and a cloud hid him from their sight. </a:t>
            </a:r>
          </a:p>
          <a:p>
            <a:pPr>
              <a:lnSpc>
                <a:spcPct val="90000"/>
              </a:lnSpc>
            </a:pPr>
            <a:r>
              <a:rPr lang="en-US" sz="3200" dirty="0">
                <a:solidFill>
                  <a:schemeClr val="bg1"/>
                </a:solidFill>
              </a:rPr>
              <a:t>10 They still had their eyes fixed on the sky as he went away, when two men dressed in white suddenly stood beside them </a:t>
            </a:r>
          </a:p>
          <a:p>
            <a:pPr>
              <a:lnSpc>
                <a:spcPct val="90000"/>
              </a:lnSpc>
            </a:pPr>
            <a:r>
              <a:rPr lang="en-US" sz="3200" dirty="0">
                <a:solidFill>
                  <a:schemeClr val="bg1"/>
                </a:solidFill>
              </a:rPr>
              <a:t>11 and said, "Galileans, why are you standing there looking up at the sky? This Jesus, who was taken from you into heaven, will come back in the same way that you saw him go to heaven." </a:t>
            </a:r>
          </a:p>
        </p:txBody>
      </p:sp>
    </p:spTree>
    <p:extLst>
      <p:ext uri="{BB962C8B-B14F-4D97-AF65-F5344CB8AC3E}">
        <p14:creationId xmlns:p14="http://schemas.microsoft.com/office/powerpoint/2010/main" val="30268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DF1F7-1BCF-9DFD-DF34-7F730F7AC00C}"/>
            </a:ext>
          </a:extLst>
        </p:cNvPr>
        <p:cNvGrpSpPr/>
        <p:nvPr/>
      </p:nvGrpSpPr>
      <p:grpSpPr>
        <a:xfrm>
          <a:off x="0" y="0"/>
          <a:ext cx="0" cy="0"/>
          <a:chOff x="0" y="0"/>
          <a:chExt cx="0" cy="0"/>
        </a:xfrm>
      </p:grpSpPr>
      <p:pic>
        <p:nvPicPr>
          <p:cNvPr id="5" name="Picture 4" descr="A person wearing a crown of thorns&#10;&#10;AI-generated content may be incorrect.">
            <a:extLst>
              <a:ext uri="{FF2B5EF4-FFF2-40B4-BE49-F238E27FC236}">
                <a16:creationId xmlns:a16="http://schemas.microsoft.com/office/drawing/2014/main" id="{1CB62C25-1C7C-5360-70E0-CF95B7D2E18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A91E1E3-9A72-CEDA-9AFB-40D183D96966}"/>
              </a:ext>
            </a:extLst>
          </p:cNvPr>
          <p:cNvSpPr txBox="1"/>
          <p:nvPr/>
        </p:nvSpPr>
        <p:spPr>
          <a:xfrm>
            <a:off x="609921" y="2884235"/>
            <a:ext cx="6281533" cy="1089529"/>
          </a:xfrm>
          <a:prstGeom prst="rect">
            <a:avLst/>
          </a:prstGeom>
          <a:noFill/>
        </p:spPr>
        <p:txBody>
          <a:bodyPr wrap="square" rtlCol="0">
            <a:spAutoFit/>
          </a:bodyPr>
          <a:lstStyle/>
          <a:p>
            <a:pPr>
              <a:lnSpc>
                <a:spcPct val="90000"/>
              </a:lnSpc>
            </a:pPr>
            <a:r>
              <a:rPr lang="en-US" sz="3600" b="1" dirty="0">
                <a:solidFill>
                  <a:schemeClr val="bg1"/>
                </a:solidFill>
              </a:rPr>
              <a:t>3. JESUS CHRIST IS UNIQUE IN HIS IMPACT ON HUMANITY</a:t>
            </a:r>
          </a:p>
        </p:txBody>
      </p:sp>
    </p:spTree>
    <p:extLst>
      <p:ext uri="{BB962C8B-B14F-4D97-AF65-F5344CB8AC3E}">
        <p14:creationId xmlns:p14="http://schemas.microsoft.com/office/powerpoint/2010/main" val="103046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7E56B-EC95-B936-D86F-8093D602CAD0}"/>
            </a:ext>
          </a:extLst>
        </p:cNvPr>
        <p:cNvGrpSpPr/>
        <p:nvPr/>
      </p:nvGrpSpPr>
      <p:grpSpPr>
        <a:xfrm>
          <a:off x="0" y="0"/>
          <a:ext cx="0" cy="0"/>
          <a:chOff x="0" y="0"/>
          <a:chExt cx="0" cy="0"/>
        </a:xfrm>
      </p:grpSpPr>
      <p:pic>
        <p:nvPicPr>
          <p:cNvPr id="3" name="Picture 2" descr="A person wearing a crown of thorns&#10;&#10;AI-generated content may be incorrect.">
            <a:extLst>
              <a:ext uri="{FF2B5EF4-FFF2-40B4-BE49-F238E27FC236}">
                <a16:creationId xmlns:a16="http://schemas.microsoft.com/office/drawing/2014/main" id="{2FF83BE9-4063-0B26-A163-37B28F068E2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F214A04-CDD1-54F4-3105-EE17B1E70949}"/>
              </a:ext>
            </a:extLst>
          </p:cNvPr>
          <p:cNvSpPr txBox="1"/>
          <p:nvPr/>
        </p:nvSpPr>
        <p:spPr>
          <a:xfrm>
            <a:off x="680555" y="2247138"/>
            <a:ext cx="6433923" cy="2363724"/>
          </a:xfrm>
          <a:prstGeom prst="rect">
            <a:avLst/>
          </a:prstGeom>
          <a:noFill/>
        </p:spPr>
        <p:txBody>
          <a:bodyPr wrap="square" rtlCol="0">
            <a:spAutoFit/>
          </a:bodyPr>
          <a:lstStyle/>
          <a:p>
            <a:pPr>
              <a:lnSpc>
                <a:spcPct val="90000"/>
              </a:lnSpc>
            </a:pPr>
            <a:r>
              <a:rPr lang="en-US" sz="3600" dirty="0">
                <a:solidFill>
                  <a:schemeClr val="bg1"/>
                </a:solidFill>
              </a:rPr>
              <a:t>Acts 4:12 (GNB)</a:t>
            </a:r>
          </a:p>
          <a:p>
            <a:pPr>
              <a:lnSpc>
                <a:spcPct val="90000"/>
              </a:lnSpc>
            </a:pPr>
            <a:r>
              <a:rPr lang="en-US" sz="3200" dirty="0">
                <a:solidFill>
                  <a:schemeClr val="bg1"/>
                </a:solidFill>
              </a:rPr>
              <a:t>Salvation is to be found through him alone; in all the world there is no one else whom God has given who can save us.</a:t>
            </a:r>
          </a:p>
        </p:txBody>
      </p:sp>
    </p:spTree>
    <p:extLst>
      <p:ext uri="{BB962C8B-B14F-4D97-AF65-F5344CB8AC3E}">
        <p14:creationId xmlns:p14="http://schemas.microsoft.com/office/powerpoint/2010/main" val="142352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A2F86-879A-3F1D-D8B2-569D1A0CE6E8}"/>
            </a:ext>
          </a:extLst>
        </p:cNvPr>
        <p:cNvGrpSpPr/>
        <p:nvPr/>
      </p:nvGrpSpPr>
      <p:grpSpPr>
        <a:xfrm>
          <a:off x="0" y="0"/>
          <a:ext cx="0" cy="0"/>
          <a:chOff x="0" y="0"/>
          <a:chExt cx="0" cy="0"/>
        </a:xfrm>
      </p:grpSpPr>
      <p:pic>
        <p:nvPicPr>
          <p:cNvPr id="3" name="Picture 2" descr="A person wearing a crown of thorns&#10;&#10;AI-generated content may be incorrect.">
            <a:extLst>
              <a:ext uri="{FF2B5EF4-FFF2-40B4-BE49-F238E27FC236}">
                <a16:creationId xmlns:a16="http://schemas.microsoft.com/office/drawing/2014/main" id="{49A9D046-0E9D-D99E-DC36-02DE1DC70A2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959F55E-11C8-0EEA-B94E-8D036BE0C970}"/>
              </a:ext>
            </a:extLst>
          </p:cNvPr>
          <p:cNvSpPr txBox="1"/>
          <p:nvPr/>
        </p:nvSpPr>
        <p:spPr>
          <a:xfrm>
            <a:off x="658253" y="2025539"/>
            <a:ext cx="6433923" cy="2806922"/>
          </a:xfrm>
          <a:prstGeom prst="rect">
            <a:avLst/>
          </a:prstGeom>
          <a:noFill/>
        </p:spPr>
        <p:txBody>
          <a:bodyPr wrap="square" rtlCol="0">
            <a:spAutoFit/>
          </a:bodyPr>
          <a:lstStyle/>
          <a:p>
            <a:pPr>
              <a:lnSpc>
                <a:spcPct val="90000"/>
              </a:lnSpc>
            </a:pPr>
            <a:r>
              <a:rPr lang="en-US" sz="3600" dirty="0">
                <a:solidFill>
                  <a:schemeClr val="bg1"/>
                </a:solidFill>
              </a:rPr>
              <a:t>Acts 16:30,31 (GNB)</a:t>
            </a:r>
          </a:p>
          <a:p>
            <a:pPr>
              <a:lnSpc>
                <a:spcPct val="90000"/>
              </a:lnSpc>
            </a:pPr>
            <a:r>
              <a:rPr lang="en-US" sz="3200" dirty="0">
                <a:solidFill>
                  <a:schemeClr val="bg1"/>
                </a:solidFill>
              </a:rPr>
              <a:t>30 Then he led them out and asked, "Sirs, what must I do to be saved?" </a:t>
            </a:r>
          </a:p>
          <a:p>
            <a:pPr>
              <a:lnSpc>
                <a:spcPct val="90000"/>
              </a:lnSpc>
            </a:pPr>
            <a:r>
              <a:rPr lang="en-US" sz="3200" dirty="0">
                <a:solidFill>
                  <a:schemeClr val="bg1"/>
                </a:solidFill>
              </a:rPr>
              <a:t>31 They answered, "Believe in the Lord Jesus, and you will be saved—you and your family." </a:t>
            </a:r>
          </a:p>
        </p:txBody>
      </p:sp>
    </p:spTree>
    <p:extLst>
      <p:ext uri="{BB962C8B-B14F-4D97-AF65-F5344CB8AC3E}">
        <p14:creationId xmlns:p14="http://schemas.microsoft.com/office/powerpoint/2010/main" val="3883759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16597</TotalTime>
  <Words>328</Words>
  <Application>Microsoft Macintosh PowerPoint</Application>
  <PresentationFormat>Widescreen</PresentationFormat>
  <Paragraphs>27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3198</cp:revision>
  <dcterms:created xsi:type="dcterms:W3CDTF">2022-04-28T10:27:37Z</dcterms:created>
  <dcterms:modified xsi:type="dcterms:W3CDTF">2025-12-26T10:56:52Z</dcterms:modified>
</cp:coreProperties>
</file>