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7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6E16-B578-3A1E-8AF8-756F0832A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B5880-AB71-6947-67B2-AE98BC7C4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7F24C-A551-8B59-0B21-71B31228C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B49CE-FD47-D896-BE5E-E5C120AD8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2467-4328-8081-E717-FDFAEE4E7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53008-7A61-2008-B0E3-70D9E2559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4162F-CE99-3A1C-4B04-8AF3FBE17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1C48-BC72-C0DB-8835-C8D385134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00FD5-A857-F08E-EAE3-DEE2DA868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E9250-AC3B-5038-5317-EB9EDC864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CB6C1-3EE3-9CFC-F264-BBDE9E472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C752E-98CD-B6AF-F7A8-8963DFF88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0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257B3-FEB3-A8CF-4AC5-FFE3234D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7E407-A317-B047-071C-AB894F18E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C0ACE-B855-7B19-2585-927D8516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B3BB-4F48-8E36-EFDD-C447FA828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54DE-320E-BD83-78FA-2D5D3CB5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B8663-1D56-1DEF-83A6-742763F71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60960-6B66-1167-B7D2-1020EED87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0B888-E36B-471C-C649-B0C6C5546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28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FB28F-FDC7-1F92-6EBE-50DC8C5D7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263F1-01E7-D354-1C5A-4BB87A0A9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ABBF2-44D1-1E96-4E34-64F24B939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FD8BE-D6C9-74ED-1942-1B579A476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3E580-13A6-F43A-110D-97551AAD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D4E83-C9D6-3D73-E170-C3ACEDD26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DBFF7D-73C1-9179-54E4-DC254DF04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523E7-50F3-277F-6DFC-BBE390A9A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6B6D3-60FE-FC62-3ECC-DD5EBBA05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64077-3AF7-E6F4-2352-9DAB6A891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51226-3971-A9D9-127D-FFEEF17BB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535CD-E94F-D228-DE28-36D095D4A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1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20D82-F0EF-FC8C-A97C-811D116F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63B37-9CD3-3BF7-36DF-461FA6BAF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01023-425C-8A6A-836F-7690C6A83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3F82F-6778-F351-B5E3-1360216C2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81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F5E77-E014-8A4D-1D87-57DAB052A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8561F-B743-609B-AEFA-497E34BFE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7B926-762C-2A9E-1E54-A4EF0E0C1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D689-2E8A-8AAE-FB52-481911924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12AF2-B1A0-D4A3-A45C-41EC563BC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0A82A-BA75-BFE2-4B5A-EE08EF4C2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38EBC-2CEE-A003-96EA-A89D737B6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7544-435E-5381-5DA9-CC363F7D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0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09FCF-A7F0-95AB-11F5-95A448E4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B3914-2446-E688-5601-29AC3A4D2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043E7-EB09-13A4-49E6-956EBDD7A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76E8F-2AE3-A333-FEA0-7F5023028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0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DDCC-8A5E-2E18-6A18-D349EDA82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C6A02-D79F-8C15-D269-876148A0F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04C79-6EA8-15AC-A705-3E2B5CA2A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6727-6781-E1FF-B023-1C2436451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CF85-8E6A-1C00-279F-62E616CA8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7F329-0A7C-B45E-48FB-F8EA08E8A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29D2F-26B0-D439-848E-9FDDC5144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5B29B-A5F3-B471-F822-1C8503943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4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601F0-0053-1498-A70B-775E4F6F3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5E155-2D9F-46AC-6422-1ADEC0065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F5962-3434-8F53-D25C-B5726142F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6B90F-8396-3571-555F-3E2D90B7E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2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CB7CF-EBB6-198E-F21B-39A19EE26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62108-B791-FAC7-D3DE-87EE48E38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42C2B-CC54-6F6E-D374-372FA309C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7583B-C136-FB41-93B0-5E911B8B3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D7E3E-AE3E-E69A-6D67-0C1C7CB8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4E1FB-213D-7545-F7B6-19C0EA042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13044-B2BB-3700-DDA7-199F3FE5A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07FC-1577-2832-5D91-9003CCB57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3F99-2272-C9BF-427F-FA5EC1278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97BB5-116B-4CCF-4819-6BC8D6808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73AA7-61D5-8985-FE01-1FF203AFC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0FD5-FBDA-B90C-4E8E-9185D7670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91AC-7954-098B-04FD-D454ECBAE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1E46A-DA2B-7769-B77C-DCEFB8E0B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EB304-D5DE-DF56-2970-652589345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3BD0-B2F6-EAA3-A4AF-2857316BE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31D04-D006-EEC0-27BA-5105BDCE7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806C1-14BB-246C-181F-7C55044C2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2013C-D98B-3D3C-80C9-CF95A0572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1AC4-0744-AB98-B3A1-55B4D4956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8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5B7FD-80E0-7B63-2750-8833E2A3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3F123-46DE-D1F7-EECE-853D21BAF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1EB38-CE64-FC2C-661A-B165F0595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0C314-FF1A-F494-5C35-B4D958A6E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1742D-8C6B-D54C-58DC-84F4A214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65CED-C4A5-8D85-091E-680B09ACC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D530C-9126-5E4C-D5A7-60E7CADB5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34ED1-8535-7C51-4B84-AFAAF7142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urple background with a hand reaching out to the side&#10;&#10;AI-generated content may be incorrect.">
            <a:extLst>
              <a:ext uri="{FF2B5EF4-FFF2-40B4-BE49-F238E27FC236}">
                <a16:creationId xmlns:a16="http://schemas.microsoft.com/office/drawing/2014/main" id="{B321AA7B-FC96-7DED-E0B9-EC92CC913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B171F-410B-BD79-BA07-461D24B7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 holding a hand of a person&#10;&#10;AI-generated content may be incorrect.">
            <a:extLst>
              <a:ext uri="{FF2B5EF4-FFF2-40B4-BE49-F238E27FC236}">
                <a16:creationId xmlns:a16="http://schemas.microsoft.com/office/drawing/2014/main" id="{F32AEF44-D845-79F9-F9B4-466B23549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85658-7592-54EA-C992-18DA2985770A}"/>
              </a:ext>
            </a:extLst>
          </p:cNvPr>
          <p:cNvSpPr txBox="1"/>
          <p:nvPr/>
        </p:nvSpPr>
        <p:spPr>
          <a:xfrm>
            <a:off x="695058" y="3133534"/>
            <a:ext cx="54009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Blind Bartimaeus</a:t>
            </a:r>
          </a:p>
        </p:txBody>
      </p:sp>
    </p:spTree>
    <p:extLst>
      <p:ext uri="{BB962C8B-B14F-4D97-AF65-F5344CB8AC3E}">
        <p14:creationId xmlns:p14="http://schemas.microsoft.com/office/powerpoint/2010/main" val="315609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3D362-5923-72D2-D95E-FF740316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in a robe holding a hand of a person&#10;&#10;AI-generated content may be incorrect.">
            <a:extLst>
              <a:ext uri="{FF2B5EF4-FFF2-40B4-BE49-F238E27FC236}">
                <a16:creationId xmlns:a16="http://schemas.microsoft.com/office/drawing/2014/main" id="{6E43758B-5D89-8161-EF64-B7670D23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2BA5F-BFE1-5C14-B517-1F746FE5288B}"/>
              </a:ext>
            </a:extLst>
          </p:cNvPr>
          <p:cNvSpPr txBox="1"/>
          <p:nvPr/>
        </p:nvSpPr>
        <p:spPr>
          <a:xfrm>
            <a:off x="573319" y="2025539"/>
            <a:ext cx="607800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Mark 10:52 (Luke 18:42)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Then Jesus said to him, "Go your way; your faith has made you well." And immediately he received his sight and followed Jesus on the road.</a:t>
            </a:r>
          </a:p>
        </p:txBody>
      </p:sp>
    </p:spTree>
    <p:extLst>
      <p:ext uri="{BB962C8B-B14F-4D97-AF65-F5344CB8AC3E}">
        <p14:creationId xmlns:p14="http://schemas.microsoft.com/office/powerpoint/2010/main" val="32629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22415-B53D-EE7D-ECAF-C0925CA98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robe holding a hand of another person&#10;&#10;AI-generated content may be incorrect.">
            <a:extLst>
              <a:ext uri="{FF2B5EF4-FFF2-40B4-BE49-F238E27FC236}">
                <a16:creationId xmlns:a16="http://schemas.microsoft.com/office/drawing/2014/main" id="{6AB59874-456C-C947-FB99-A22E403B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57FCC-A39E-5CB2-EC2F-874BD13505AD}"/>
              </a:ext>
            </a:extLst>
          </p:cNvPr>
          <p:cNvSpPr txBox="1"/>
          <p:nvPr/>
        </p:nvSpPr>
        <p:spPr>
          <a:xfrm>
            <a:off x="695058" y="3133534"/>
            <a:ext cx="54009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One of the Ten Lepers</a:t>
            </a:r>
          </a:p>
        </p:txBody>
      </p:sp>
    </p:spTree>
    <p:extLst>
      <p:ext uri="{BB962C8B-B14F-4D97-AF65-F5344CB8AC3E}">
        <p14:creationId xmlns:p14="http://schemas.microsoft.com/office/powerpoint/2010/main" val="238805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C994C-939E-5B96-5779-1507AE497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robe holding a hand of another person&#10;&#10;AI-generated content may be incorrect.">
            <a:extLst>
              <a:ext uri="{FF2B5EF4-FFF2-40B4-BE49-F238E27FC236}">
                <a16:creationId xmlns:a16="http://schemas.microsoft.com/office/drawing/2014/main" id="{608115F5-9609-69B8-0FC0-427A7F8DF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4E4F0-F781-3B03-A798-BECF13FFD88C}"/>
              </a:ext>
            </a:extLst>
          </p:cNvPr>
          <p:cNvSpPr txBox="1"/>
          <p:nvPr/>
        </p:nvSpPr>
        <p:spPr>
          <a:xfrm>
            <a:off x="610897" y="2468737"/>
            <a:ext cx="571474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Luke 17:19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And He said to him, "Arise, go your way. Your faith has made you well."</a:t>
            </a:r>
          </a:p>
        </p:txBody>
      </p:sp>
    </p:spTree>
    <p:extLst>
      <p:ext uri="{BB962C8B-B14F-4D97-AF65-F5344CB8AC3E}">
        <p14:creationId xmlns:p14="http://schemas.microsoft.com/office/powerpoint/2010/main" val="70226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C33EA-13A2-19EA-2C96-30884386E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E5FEC4C7-3C37-B606-C39C-6FEFF693E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A0786-E858-DC08-75FC-893AFEF984F1}"/>
              </a:ext>
            </a:extLst>
          </p:cNvPr>
          <p:cNvSpPr txBox="1"/>
          <p:nvPr/>
        </p:nvSpPr>
        <p:spPr>
          <a:xfrm>
            <a:off x="695058" y="3133534"/>
            <a:ext cx="5974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ACT YOUR FAITH</a:t>
            </a:r>
          </a:p>
        </p:txBody>
      </p:sp>
    </p:spTree>
    <p:extLst>
      <p:ext uri="{BB962C8B-B14F-4D97-AF65-F5344CB8AC3E}">
        <p14:creationId xmlns:p14="http://schemas.microsoft.com/office/powerpoint/2010/main" val="212697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74364-B7D0-81C1-B36C-E02E2360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B2C013E3-F28A-3507-E1A7-7924BB5F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E6290-B638-EA6B-4C7C-84C08321CB53}"/>
              </a:ext>
            </a:extLst>
          </p:cNvPr>
          <p:cNvSpPr txBox="1"/>
          <p:nvPr/>
        </p:nvSpPr>
        <p:spPr>
          <a:xfrm>
            <a:off x="695058" y="3133534"/>
            <a:ext cx="5974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MINISTER IN FAITH</a:t>
            </a:r>
          </a:p>
        </p:txBody>
      </p:sp>
    </p:spTree>
    <p:extLst>
      <p:ext uri="{BB962C8B-B14F-4D97-AF65-F5344CB8AC3E}">
        <p14:creationId xmlns:p14="http://schemas.microsoft.com/office/powerpoint/2010/main" val="252294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567E-A446-B453-89F5-20EB5064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FEBABD51-8B84-E49A-53CE-EC777D9C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BA7226-87E4-1A78-FCC2-CEADA96A735A}"/>
              </a:ext>
            </a:extLst>
          </p:cNvPr>
          <p:cNvSpPr txBox="1"/>
          <p:nvPr/>
        </p:nvSpPr>
        <p:spPr>
          <a:xfrm>
            <a:off x="498163" y="474345"/>
            <a:ext cx="624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17:19-21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19 Then the disciples came to Jesus privately and said, "Why could we not cast it out?"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20 So Jesus said to them, "Because of your unbelief; for assuredly, I say to you, if you have faith as a mustard seed, you will say to this mountain, 'Move from here to there,' and it will move; and nothing will be impossible for you.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21 However, this kind does not go out except by prayer and fasting." </a:t>
            </a:r>
          </a:p>
        </p:txBody>
      </p:sp>
    </p:spTree>
    <p:extLst>
      <p:ext uri="{BB962C8B-B14F-4D97-AF65-F5344CB8AC3E}">
        <p14:creationId xmlns:p14="http://schemas.microsoft.com/office/powerpoint/2010/main" val="23597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4DFF-A72A-D2FB-5307-E65A34FC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5DBA61B2-1C73-B2F0-39DD-763DAE76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8D77F-F41C-FE18-4661-B71A8D3CB02B}"/>
              </a:ext>
            </a:extLst>
          </p:cNvPr>
          <p:cNvSpPr txBox="1"/>
          <p:nvPr/>
        </p:nvSpPr>
        <p:spPr>
          <a:xfrm>
            <a:off x="695058" y="2634936"/>
            <a:ext cx="597415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TIMING FOR MIRACLES, HEALING AND DELIVERANCE IN JESUS’ MINISTRY</a:t>
            </a:r>
          </a:p>
        </p:txBody>
      </p:sp>
    </p:spTree>
    <p:extLst>
      <p:ext uri="{BB962C8B-B14F-4D97-AF65-F5344CB8AC3E}">
        <p14:creationId xmlns:p14="http://schemas.microsoft.com/office/powerpoint/2010/main" val="145242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161A-20BB-0459-9B68-12CA1F0CA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51319AD7-3687-27D8-B6AB-C888B492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822D8-0CAA-EE32-154C-883555E57FA2}"/>
              </a:ext>
            </a:extLst>
          </p:cNvPr>
          <p:cNvSpPr txBox="1"/>
          <p:nvPr/>
        </p:nvSpPr>
        <p:spPr>
          <a:xfrm>
            <a:off x="661001" y="1139142"/>
            <a:ext cx="624084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2 Corinthians 6:1,2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 We then, as workers together with Him also plead with you not to receive the grace of God in vain.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 For He says: "IN AN ACCEPTABLE TIME I HAVE HEARD YOU, AND IN THE DAY OF SALVATION I HAVE HELPED YOU." Behold, now is the accepted time; behold, now is the day of salvation.</a:t>
            </a:r>
          </a:p>
        </p:txBody>
      </p:sp>
    </p:spTree>
    <p:extLst>
      <p:ext uri="{BB962C8B-B14F-4D97-AF65-F5344CB8AC3E}">
        <p14:creationId xmlns:p14="http://schemas.microsoft.com/office/powerpoint/2010/main" val="347380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6B371-C8AD-3F2B-8BBE-E6FD9950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BFF41373-88D9-21DC-21B2-7363F497A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4BB32-EF27-C9DD-E0F2-CD84EFE997B8}"/>
              </a:ext>
            </a:extLst>
          </p:cNvPr>
          <p:cNvSpPr txBox="1"/>
          <p:nvPr/>
        </p:nvSpPr>
        <p:spPr>
          <a:xfrm>
            <a:off x="707584" y="2884235"/>
            <a:ext cx="59741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MUST WE DO TO WORK THE WORKS OF GOD?</a:t>
            </a:r>
          </a:p>
        </p:txBody>
      </p:sp>
    </p:spTree>
    <p:extLst>
      <p:ext uri="{BB962C8B-B14F-4D97-AF65-F5344CB8AC3E}">
        <p14:creationId xmlns:p14="http://schemas.microsoft.com/office/powerpoint/2010/main" val="211341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63446-FB18-1E14-EE26-A9FD8833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A3C11FCC-D948-418F-8186-2BAF08A6F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EF857-7486-3446-34B3-32E792CD3032}"/>
              </a:ext>
            </a:extLst>
          </p:cNvPr>
          <p:cNvSpPr txBox="1"/>
          <p:nvPr/>
        </p:nvSpPr>
        <p:spPr>
          <a:xfrm>
            <a:off x="682532" y="2884235"/>
            <a:ext cx="59741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JESUS</a:t>
            </a:r>
            <a:r>
              <a:rPr lang="en-IN" sz="3600" dirty="0">
                <a:solidFill>
                  <a:srgbClr val="FFFFFF"/>
                </a:solidFill>
              </a:rPr>
              <a:t>'</a:t>
            </a:r>
            <a:r>
              <a:rPr lang="en-US" sz="3600" b="1" dirty="0">
                <a:solidFill>
                  <a:schemeClr val="bg1"/>
                </a:solidFill>
              </a:rPr>
              <a:t> TEACHING ON FAITH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 RELATION TO HEALING</a:t>
            </a:r>
          </a:p>
        </p:txBody>
      </p:sp>
    </p:spTree>
    <p:extLst>
      <p:ext uri="{BB962C8B-B14F-4D97-AF65-F5344CB8AC3E}">
        <p14:creationId xmlns:p14="http://schemas.microsoft.com/office/powerpoint/2010/main" val="58045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46910-BB48-EA7A-D2CA-460892E74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BA6BA68A-071C-B1F3-6423-66CEF61D0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925F71-20BB-9D74-CA50-4A10B14A2838}"/>
              </a:ext>
            </a:extLst>
          </p:cNvPr>
          <p:cNvSpPr txBox="1"/>
          <p:nvPr/>
        </p:nvSpPr>
        <p:spPr>
          <a:xfrm>
            <a:off x="661001" y="1803939"/>
            <a:ext cx="624084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John 6:28,29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28 Then they said to Him, "What shall we do, that we may work the works of God?"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29 Jesus answered and said to them, "This is the work of God, that you believe in Him whom He sent."</a:t>
            </a:r>
          </a:p>
        </p:txBody>
      </p:sp>
    </p:spTree>
    <p:extLst>
      <p:ext uri="{BB962C8B-B14F-4D97-AF65-F5344CB8AC3E}">
        <p14:creationId xmlns:p14="http://schemas.microsoft.com/office/powerpoint/2010/main" val="259099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F1E60-E00D-A04E-FF94-906C189AF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CB0E44A4-311A-190E-3ADC-647C66981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10E5E-E79F-A1DE-E6A0-60678796D686}"/>
              </a:ext>
            </a:extLst>
          </p:cNvPr>
          <p:cNvSpPr txBox="1"/>
          <p:nvPr/>
        </p:nvSpPr>
        <p:spPr>
          <a:xfrm>
            <a:off x="695058" y="3133534"/>
            <a:ext cx="5974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PRAYER OF FAITH</a:t>
            </a:r>
          </a:p>
        </p:txBody>
      </p:sp>
    </p:spTree>
    <p:extLst>
      <p:ext uri="{BB962C8B-B14F-4D97-AF65-F5344CB8AC3E}">
        <p14:creationId xmlns:p14="http://schemas.microsoft.com/office/powerpoint/2010/main" val="123245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59F2-696C-0C40-4EA1-12E17B656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2170DC78-C178-CD90-AC38-A908D8667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03B5BF-C3C3-645A-5D9A-B3CC126A34FB}"/>
              </a:ext>
            </a:extLst>
          </p:cNvPr>
          <p:cNvSpPr txBox="1"/>
          <p:nvPr/>
        </p:nvSpPr>
        <p:spPr>
          <a:xfrm>
            <a:off x="635949" y="1139142"/>
            <a:ext cx="624084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James 5:14,15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14 Is anyone among you sick? Let him call for the elders of the church, and let them pray over him, anointing him with oil in the name of the Lord.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15 And the prayer of faith will save the sick, and the Lord will raise him up. And if he has committed sins, he will be forgiven. </a:t>
            </a:r>
          </a:p>
        </p:txBody>
      </p:sp>
    </p:spTree>
    <p:extLst>
      <p:ext uri="{BB962C8B-B14F-4D97-AF65-F5344CB8AC3E}">
        <p14:creationId xmlns:p14="http://schemas.microsoft.com/office/powerpoint/2010/main" val="193904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3D2E-3C05-3506-7AF0-2D3C63793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9CF29FF6-8BC2-8AFB-CA82-B9B0A34E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2304F-6878-EB62-5F50-CE4DD554EC15}"/>
              </a:ext>
            </a:extLst>
          </p:cNvPr>
          <p:cNvSpPr txBox="1"/>
          <p:nvPr/>
        </p:nvSpPr>
        <p:spPr>
          <a:xfrm>
            <a:off x="695058" y="2634936"/>
            <a:ext cx="540094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RECEIVE DIVINE HEALING TODAY THE SAME WAY – BY FAITH</a:t>
            </a:r>
          </a:p>
        </p:txBody>
      </p:sp>
    </p:spTree>
    <p:extLst>
      <p:ext uri="{BB962C8B-B14F-4D97-AF65-F5344CB8AC3E}">
        <p14:creationId xmlns:p14="http://schemas.microsoft.com/office/powerpoint/2010/main" val="37320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D64E-F460-1152-A28B-10907163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D42C3B4E-6F49-9909-9289-4653CD277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1EEA4-2A17-D337-C106-BE08DE80B45F}"/>
              </a:ext>
            </a:extLst>
          </p:cNvPr>
          <p:cNvSpPr txBox="1"/>
          <p:nvPr/>
        </p:nvSpPr>
        <p:spPr>
          <a:xfrm>
            <a:off x="695058" y="3133534"/>
            <a:ext cx="54009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FEW QUESTIONS</a:t>
            </a:r>
          </a:p>
        </p:txBody>
      </p:sp>
    </p:spTree>
    <p:extLst>
      <p:ext uri="{BB962C8B-B14F-4D97-AF65-F5344CB8AC3E}">
        <p14:creationId xmlns:p14="http://schemas.microsoft.com/office/powerpoint/2010/main" val="41503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reaching out to the light&#10;&#10;AI-generated content may be incorrect.">
            <a:extLst>
              <a:ext uri="{FF2B5EF4-FFF2-40B4-BE49-F238E27FC236}">
                <a16:creationId xmlns:a16="http://schemas.microsoft.com/office/drawing/2014/main" id="{8B60CD6B-0059-E765-91E2-89E1733D5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E74BB-7E7D-58BE-176F-3FE061B4BFF6}"/>
              </a:ext>
            </a:extLst>
          </p:cNvPr>
          <p:cNvSpPr txBox="1"/>
          <p:nvPr/>
        </p:nvSpPr>
        <p:spPr>
          <a:xfrm>
            <a:off x="695058" y="3133534"/>
            <a:ext cx="5974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YOUR FAITH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D79DB-DE73-3F5F-C79B-AEA6C513A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erson in a headscarf looking at a person&#10;&#10;AI-generated content may be incorrect.">
            <a:extLst>
              <a:ext uri="{FF2B5EF4-FFF2-40B4-BE49-F238E27FC236}">
                <a16:creationId xmlns:a16="http://schemas.microsoft.com/office/drawing/2014/main" id="{41CC6CD4-CC0D-03C7-D235-B458AD19C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12B674-A312-7913-840B-971DB8ED5B4D}"/>
              </a:ext>
            </a:extLst>
          </p:cNvPr>
          <p:cNvSpPr txBox="1"/>
          <p:nvPr/>
        </p:nvSpPr>
        <p:spPr>
          <a:xfrm>
            <a:off x="590675" y="2884235"/>
            <a:ext cx="540094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woman with the issue of blood</a:t>
            </a:r>
          </a:p>
        </p:txBody>
      </p:sp>
    </p:spTree>
    <p:extLst>
      <p:ext uri="{BB962C8B-B14F-4D97-AF65-F5344CB8AC3E}">
        <p14:creationId xmlns:p14="http://schemas.microsoft.com/office/powerpoint/2010/main" val="69533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D20A-6AC4-5D85-0F8E-B2D86062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headscarf looking at a person&#10;&#10;AI-generated content may be incorrect.">
            <a:extLst>
              <a:ext uri="{FF2B5EF4-FFF2-40B4-BE49-F238E27FC236}">
                <a16:creationId xmlns:a16="http://schemas.microsoft.com/office/drawing/2014/main" id="{3287E2AC-315E-08F1-8C51-24B69846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4B8370-9711-12C4-C900-855C529E241A}"/>
              </a:ext>
            </a:extLst>
          </p:cNvPr>
          <p:cNvSpPr txBox="1"/>
          <p:nvPr/>
        </p:nvSpPr>
        <p:spPr>
          <a:xfrm>
            <a:off x="535742" y="1554640"/>
            <a:ext cx="582748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9:22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(Mark 5:34; Luke 8:48)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But Jesus turned around, and when He saw her He said, "Be of good cheer, daughter; your faith has made you well." And the woman was made well from that hour.</a:t>
            </a:r>
          </a:p>
        </p:txBody>
      </p:sp>
    </p:spTree>
    <p:extLst>
      <p:ext uri="{BB962C8B-B14F-4D97-AF65-F5344CB8AC3E}">
        <p14:creationId xmlns:p14="http://schemas.microsoft.com/office/powerpoint/2010/main" val="4768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72CC8-90D3-82C6-7AA2-17C19F42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with their hands on their faces&#10;&#10;AI-generated content may be incorrect.">
            <a:extLst>
              <a:ext uri="{FF2B5EF4-FFF2-40B4-BE49-F238E27FC236}">
                <a16:creationId xmlns:a16="http://schemas.microsoft.com/office/drawing/2014/main" id="{83730D6B-74A2-0055-E7A0-8B92E29B6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3A9F0-30B4-9A13-C3E4-790E13F26E02}"/>
              </a:ext>
            </a:extLst>
          </p:cNvPr>
          <p:cNvSpPr txBox="1"/>
          <p:nvPr/>
        </p:nvSpPr>
        <p:spPr>
          <a:xfrm>
            <a:off x="603201" y="3133534"/>
            <a:ext cx="54009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Two blind men</a:t>
            </a:r>
          </a:p>
        </p:txBody>
      </p:sp>
    </p:spTree>
    <p:extLst>
      <p:ext uri="{BB962C8B-B14F-4D97-AF65-F5344CB8AC3E}">
        <p14:creationId xmlns:p14="http://schemas.microsoft.com/office/powerpoint/2010/main" val="356984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A757-79DF-1C3C-7E3D-04344120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their hands on their faces&#10;&#10;AI-generated content may be incorrect.">
            <a:extLst>
              <a:ext uri="{FF2B5EF4-FFF2-40B4-BE49-F238E27FC236}">
                <a16:creationId xmlns:a16="http://schemas.microsoft.com/office/drawing/2014/main" id="{82EFC132-9CBB-D803-EAF9-B1891877E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F4D11A-9369-3433-66D8-3A15FF60807D}"/>
              </a:ext>
            </a:extLst>
          </p:cNvPr>
          <p:cNvSpPr txBox="1"/>
          <p:nvPr/>
        </p:nvSpPr>
        <p:spPr>
          <a:xfrm>
            <a:off x="610898" y="2468737"/>
            <a:ext cx="582748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9:29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Then He touched their eyes, saying, "According to your faith let it be to you."</a:t>
            </a:r>
          </a:p>
        </p:txBody>
      </p:sp>
    </p:spTree>
    <p:extLst>
      <p:ext uri="{BB962C8B-B14F-4D97-AF65-F5344CB8AC3E}">
        <p14:creationId xmlns:p14="http://schemas.microsoft.com/office/powerpoint/2010/main" val="244291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BF418-CAF4-0580-1BE1-AE5F25A6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person sitting on the ground&#10;&#10;AI-generated content may be incorrect.">
            <a:extLst>
              <a:ext uri="{FF2B5EF4-FFF2-40B4-BE49-F238E27FC236}">
                <a16:creationId xmlns:a16="http://schemas.microsoft.com/office/drawing/2014/main" id="{BC4C120A-EAD5-BF61-4A32-8E79F5806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099F52-3729-6641-80D4-B2E85F828C70}"/>
              </a:ext>
            </a:extLst>
          </p:cNvPr>
          <p:cNvSpPr txBox="1"/>
          <p:nvPr/>
        </p:nvSpPr>
        <p:spPr>
          <a:xfrm>
            <a:off x="603201" y="3133534"/>
            <a:ext cx="54009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Canaanite Woman</a:t>
            </a:r>
          </a:p>
        </p:txBody>
      </p:sp>
    </p:spTree>
    <p:extLst>
      <p:ext uri="{BB962C8B-B14F-4D97-AF65-F5344CB8AC3E}">
        <p14:creationId xmlns:p14="http://schemas.microsoft.com/office/powerpoint/2010/main" val="391386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D35C5-DB31-A4CF-023A-96B490C6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sitting on the ground&#10;&#10;AI-generated content may be incorrect.">
            <a:extLst>
              <a:ext uri="{FF2B5EF4-FFF2-40B4-BE49-F238E27FC236}">
                <a16:creationId xmlns:a16="http://schemas.microsoft.com/office/drawing/2014/main" id="{C6B46D4D-6574-2947-6973-C24B22F06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6BFE1-3DD6-F2E2-96DA-F74C53947829}"/>
              </a:ext>
            </a:extLst>
          </p:cNvPr>
          <p:cNvSpPr txBox="1"/>
          <p:nvPr/>
        </p:nvSpPr>
        <p:spPr>
          <a:xfrm>
            <a:off x="573319" y="2025539"/>
            <a:ext cx="607800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15:28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Then Jesus answered and said to her, "O woman, great is your faith! Let it be to you as you desire." And her daughter was healed from that very hour.</a:t>
            </a:r>
          </a:p>
        </p:txBody>
      </p:sp>
    </p:spTree>
    <p:extLst>
      <p:ext uri="{BB962C8B-B14F-4D97-AF65-F5344CB8AC3E}">
        <p14:creationId xmlns:p14="http://schemas.microsoft.com/office/powerpoint/2010/main" val="12980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16073</TotalTime>
  <Words>545</Words>
  <Application>Microsoft Macintosh PowerPoint</Application>
  <PresentationFormat>Widescreen</PresentationFormat>
  <Paragraphs>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3062</cp:revision>
  <dcterms:created xsi:type="dcterms:W3CDTF">2022-04-28T10:27:37Z</dcterms:created>
  <dcterms:modified xsi:type="dcterms:W3CDTF">2025-11-28T03:26:11Z</dcterms:modified>
</cp:coreProperties>
</file>