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7" r:id="rId2"/>
    <p:sldId id="367" r:id="rId3"/>
    <p:sldId id="369" r:id="rId4"/>
    <p:sldId id="352" r:id="rId5"/>
    <p:sldId id="349" r:id="rId6"/>
    <p:sldId id="370" r:id="rId7"/>
    <p:sldId id="371" r:id="rId8"/>
    <p:sldId id="372" r:id="rId9"/>
    <p:sldId id="373" r:id="rId10"/>
    <p:sldId id="374" r:id="rId11"/>
    <p:sldId id="375" r:id="rId12"/>
    <p:sldId id="376" r:id="rId13"/>
    <p:sldId id="377" r:id="rId14"/>
    <p:sldId id="378" r:id="rId15"/>
    <p:sldId id="379" r:id="rId16"/>
    <p:sldId id="3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658"/>
  </p:normalViewPr>
  <p:slideViewPr>
    <p:cSldViewPr snapToGrid="0">
      <p:cViewPr varScale="1">
        <p:scale>
          <a:sx n="102" d="100"/>
          <a:sy n="102" d="100"/>
        </p:scale>
        <p:origin x="174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4EEF6-86F2-CE83-2530-B5E32C1C9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47AE9-E1DA-DFAC-4CF4-0233304FC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BC9BA-6872-C13F-BC30-5DC21CB638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4F5190-C1B5-A0A6-488C-CC28A12536B4}"/>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24821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82371-A77F-2D58-CBA8-BD6A0D13E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58C2E-30B1-873C-87E2-802CE4DCB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83B9D-959D-D024-72B9-AA60D84BB7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B8CA93-D06C-027D-37D4-B45579339508}"/>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30824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3414D-112F-628C-A814-4657AF06B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299E3-9509-4FE5-01DA-E1E521C03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4B010-E967-877B-A39C-29FF34EB4F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9ABFD3-9197-38C7-604F-A55AA4AFA08E}"/>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7245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DABEA-5E07-D674-B3ED-396973FAC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D4FBA-38B6-6E32-D2C0-DE22F0286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97009-0C3E-26DA-233E-01422864A8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BDC9C-C926-A4F0-1EFB-3B0C60E34F5C}"/>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69804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5EB0-30DB-EF28-8236-7E7F26D5A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51B40-0004-3932-C202-78229E54B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0A0DE-B119-0B74-528B-2E83589941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2FC4D5-7788-B0D3-4A1F-7B85618FDF41}"/>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05908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C71C1-1BA2-9C41-0AF3-D0FD34B3E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2A8FA-4EE7-DA99-9838-19A0EACC9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07A8B-07AD-6749-50F8-DB4CA16ADC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153345-64A9-C86C-7218-D072E913242B}"/>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584653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85FE-AE1F-7B73-69E0-B2A4A1A16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25FD2-4528-4BF3-11BB-89B274328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6FD27-BC9A-3F8C-DE33-7E028F32A3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5D95B3-44DF-8BB8-EA34-DA9646A4CA10}"/>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72360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2AF2-B1A0-D4A3-A45C-41EC563BC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0A82A-BA75-BFE2-4B5A-EE08EF4C2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38EBC-2CEE-A003-96EA-A89D737B6E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87544-435E-5381-5DA9-CC363F7DAB94}"/>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36278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1BB66-F28D-93EF-B965-1232D047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19839-3FEC-C1B6-E45D-13E1E4F8A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EB888-49F7-9A34-827F-0A19FA6C4A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170430-5509-BBA2-0A63-C26B201F91EF}"/>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24067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EF19F-4A58-B2B1-7DF4-1672B1412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9EEB4-71D3-7AA2-0ABF-26A3F51B3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AA477-6EFC-F6B0-B129-4A2474029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10B0C6-39FE-9428-ACAB-4233000FB2C5}"/>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23808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39018-EF01-A149-61F9-91B727530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6F796-7ED3-E4B0-8D5F-8C0D160A32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DD1D4-5244-066C-8446-A97D412D16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D9FF91-6CCD-EE40-15A0-7FCCF5B65D09}"/>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33825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C74A0-A918-2BAD-5F10-564ABE711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42862-D12B-C0DD-8FF6-7D134C79D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6E96C-C8AE-9B6E-234E-B77C87E68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5ABB5A-4F62-E922-B5A2-AEAC54B10E53}"/>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400722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09ED-DEE5-B653-4011-E0CF29124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A0B72-EDB4-7640-B4D0-07AB86CCF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037AE-2B24-2850-96CE-EE100D2F83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5E65F4-7BE0-B600-BF77-12F1696A5F42}"/>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317964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AF1CF-682B-CEA4-DF66-BB608B900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E7BB7-59E0-B3F3-9B91-24099045B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034B4-435B-167C-D5AE-3B265D577F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BD2476-18BE-5538-AA6C-C58A99AF2397}"/>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61442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11/20/25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11/20/25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hand reaching out to the sky with a cross&#10;&#10;AI-generated content may be incorrect.">
            <a:extLst>
              <a:ext uri="{FF2B5EF4-FFF2-40B4-BE49-F238E27FC236}">
                <a16:creationId xmlns:a16="http://schemas.microsoft.com/office/drawing/2014/main" id="{424E5B90-D367-E66B-7934-04497CDFB6FD}"/>
              </a:ext>
            </a:extLst>
          </p:cNvPr>
          <p:cNvPicPr>
            <a:picLocks noChangeAspect="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92755-7299-A28C-AF70-1AB4D3803812}"/>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9E43F9AA-C519-585E-2AD6-82811E161C7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9AB3D01-C298-1D84-31FC-AA07EAE35648}"/>
              </a:ext>
            </a:extLst>
          </p:cNvPr>
          <p:cNvSpPr txBox="1"/>
          <p:nvPr/>
        </p:nvSpPr>
        <p:spPr>
          <a:xfrm>
            <a:off x="644953" y="2884235"/>
            <a:ext cx="6281939" cy="1089529"/>
          </a:xfrm>
          <a:prstGeom prst="rect">
            <a:avLst/>
          </a:prstGeom>
          <a:noFill/>
        </p:spPr>
        <p:txBody>
          <a:bodyPr wrap="square" rtlCol="0">
            <a:spAutoFit/>
          </a:bodyPr>
          <a:lstStyle/>
          <a:p>
            <a:pPr>
              <a:lnSpc>
                <a:spcPct val="90000"/>
              </a:lnSpc>
            </a:pPr>
            <a:r>
              <a:rPr lang="en-US" sz="3600" b="1" dirty="0">
                <a:solidFill>
                  <a:schemeClr val="bg1"/>
                </a:solidFill>
              </a:rPr>
              <a:t>THE LIFE OF JESUS MANIFESTED IN OUR BODIES</a:t>
            </a:r>
          </a:p>
        </p:txBody>
      </p:sp>
    </p:spTree>
    <p:extLst>
      <p:ext uri="{BB962C8B-B14F-4D97-AF65-F5344CB8AC3E}">
        <p14:creationId xmlns:p14="http://schemas.microsoft.com/office/powerpoint/2010/main" val="166305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1B0E4-11CE-E631-1A72-7B5E818E7B33}"/>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EFC5B37C-D77F-2183-C529-7516FEDAE74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1021A38-11FD-DD5C-EA9E-0C6970C24E55}"/>
              </a:ext>
            </a:extLst>
          </p:cNvPr>
          <p:cNvSpPr txBox="1"/>
          <p:nvPr/>
        </p:nvSpPr>
        <p:spPr>
          <a:xfrm>
            <a:off x="548268" y="1360741"/>
            <a:ext cx="6604094" cy="4136517"/>
          </a:xfrm>
          <a:prstGeom prst="rect">
            <a:avLst/>
          </a:prstGeom>
          <a:noFill/>
        </p:spPr>
        <p:txBody>
          <a:bodyPr wrap="square" rtlCol="0">
            <a:spAutoFit/>
          </a:bodyPr>
          <a:lstStyle/>
          <a:p>
            <a:pPr>
              <a:lnSpc>
                <a:spcPct val="90000"/>
              </a:lnSpc>
            </a:pPr>
            <a:r>
              <a:rPr lang="en-US" sz="3600" dirty="0">
                <a:solidFill>
                  <a:schemeClr val="bg1"/>
                </a:solidFill>
              </a:rPr>
              <a:t>2 Corinthians 4:10,11</a:t>
            </a:r>
          </a:p>
          <a:p>
            <a:pPr>
              <a:lnSpc>
                <a:spcPct val="90000"/>
              </a:lnSpc>
            </a:pPr>
            <a:r>
              <a:rPr lang="en-US" sz="3200" dirty="0">
                <a:solidFill>
                  <a:schemeClr val="bg1"/>
                </a:solidFill>
              </a:rPr>
              <a:t>10 always carrying about in the body the dying of the Lord Jesus, that the life of Jesus also may be manifested in our body. </a:t>
            </a:r>
          </a:p>
          <a:p>
            <a:pPr>
              <a:lnSpc>
                <a:spcPct val="90000"/>
              </a:lnSpc>
            </a:pPr>
            <a:r>
              <a:rPr lang="en-US" sz="3200" dirty="0">
                <a:solidFill>
                  <a:schemeClr val="bg1"/>
                </a:solidFill>
              </a:rPr>
              <a:t>11 For we who live are always delivered to death for Jesus' sake, that the life of Jesus also may be manifested in our mortal flesh. </a:t>
            </a:r>
          </a:p>
        </p:txBody>
      </p:sp>
    </p:spTree>
    <p:extLst>
      <p:ext uri="{BB962C8B-B14F-4D97-AF65-F5344CB8AC3E}">
        <p14:creationId xmlns:p14="http://schemas.microsoft.com/office/powerpoint/2010/main" val="404119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B3068-D2F2-3DED-E3B0-581403396629}"/>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DF3AB6DD-26DD-1AE5-D16A-F3F39918014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0E60957-1B3A-E072-1BF6-D52E6FDFB411}"/>
              </a:ext>
            </a:extLst>
          </p:cNvPr>
          <p:cNvSpPr txBox="1"/>
          <p:nvPr/>
        </p:nvSpPr>
        <p:spPr>
          <a:xfrm>
            <a:off x="519692" y="2884235"/>
            <a:ext cx="6482357" cy="1089529"/>
          </a:xfrm>
          <a:prstGeom prst="rect">
            <a:avLst/>
          </a:prstGeom>
          <a:noFill/>
        </p:spPr>
        <p:txBody>
          <a:bodyPr wrap="square" rtlCol="0">
            <a:spAutoFit/>
          </a:bodyPr>
          <a:lstStyle/>
          <a:p>
            <a:pPr>
              <a:lnSpc>
                <a:spcPct val="90000"/>
              </a:lnSpc>
            </a:pPr>
            <a:r>
              <a:rPr lang="en-US" sz="3600" b="1" dirty="0">
                <a:solidFill>
                  <a:schemeClr val="bg1"/>
                </a:solidFill>
              </a:rPr>
              <a:t>THE ANOINTING DESTROYS YOKES AND REMOVES BURDENS</a:t>
            </a:r>
          </a:p>
        </p:txBody>
      </p:sp>
    </p:spTree>
    <p:extLst>
      <p:ext uri="{BB962C8B-B14F-4D97-AF65-F5344CB8AC3E}">
        <p14:creationId xmlns:p14="http://schemas.microsoft.com/office/powerpoint/2010/main" val="210259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3337-1120-9712-EA84-A7404329346D}"/>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164158DD-4918-64FC-C6A5-8BE6744581C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89C9DC0-ABBF-1001-C00C-707B0C107630}"/>
              </a:ext>
            </a:extLst>
          </p:cNvPr>
          <p:cNvSpPr txBox="1"/>
          <p:nvPr/>
        </p:nvSpPr>
        <p:spPr>
          <a:xfrm>
            <a:off x="548268" y="2025539"/>
            <a:ext cx="6604094" cy="2806922"/>
          </a:xfrm>
          <a:prstGeom prst="rect">
            <a:avLst/>
          </a:prstGeom>
          <a:noFill/>
        </p:spPr>
        <p:txBody>
          <a:bodyPr wrap="square" rtlCol="0">
            <a:spAutoFit/>
          </a:bodyPr>
          <a:lstStyle/>
          <a:p>
            <a:pPr>
              <a:lnSpc>
                <a:spcPct val="90000"/>
              </a:lnSpc>
            </a:pPr>
            <a:r>
              <a:rPr lang="en-US" sz="3600" dirty="0">
                <a:solidFill>
                  <a:schemeClr val="bg1"/>
                </a:solidFill>
              </a:rPr>
              <a:t>Isaiah 10:27</a:t>
            </a:r>
          </a:p>
          <a:p>
            <a:pPr>
              <a:lnSpc>
                <a:spcPct val="90000"/>
              </a:lnSpc>
            </a:pPr>
            <a:r>
              <a:rPr lang="en-US" sz="3200" dirty="0">
                <a:solidFill>
                  <a:schemeClr val="bg1"/>
                </a:solidFill>
              </a:rPr>
              <a:t>It shall come to pass in that day That his burden will be taken away from your shoulder, And his yoke from your neck, And the yoke will be destroyed because of the anointing oil. </a:t>
            </a:r>
          </a:p>
        </p:txBody>
      </p:sp>
    </p:spTree>
    <p:extLst>
      <p:ext uri="{BB962C8B-B14F-4D97-AF65-F5344CB8AC3E}">
        <p14:creationId xmlns:p14="http://schemas.microsoft.com/office/powerpoint/2010/main" val="53670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2611D-72A9-23BE-FCC8-0AA6FEB54F93}"/>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D4F7EDE0-BE3E-93DA-F244-4BDD2010FFE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65A0E3C-85FD-8E4A-3810-15A765DFE736}"/>
              </a:ext>
            </a:extLst>
          </p:cNvPr>
          <p:cNvSpPr txBox="1"/>
          <p:nvPr/>
        </p:nvSpPr>
        <p:spPr>
          <a:xfrm>
            <a:off x="720109" y="2884235"/>
            <a:ext cx="6482357" cy="1089529"/>
          </a:xfrm>
          <a:prstGeom prst="rect">
            <a:avLst/>
          </a:prstGeom>
          <a:noFill/>
        </p:spPr>
        <p:txBody>
          <a:bodyPr wrap="square" rtlCol="0">
            <a:spAutoFit/>
          </a:bodyPr>
          <a:lstStyle/>
          <a:p>
            <a:pPr>
              <a:lnSpc>
                <a:spcPct val="90000"/>
              </a:lnSpc>
            </a:pPr>
            <a:r>
              <a:rPr lang="en-US" sz="3600" b="1" dirty="0">
                <a:solidFill>
                  <a:schemeClr val="bg1"/>
                </a:solidFill>
              </a:rPr>
              <a:t>THE HOLY SPIRIT IN THE MINISTRY OF JESUS</a:t>
            </a:r>
          </a:p>
        </p:txBody>
      </p:sp>
    </p:spTree>
    <p:extLst>
      <p:ext uri="{BB962C8B-B14F-4D97-AF65-F5344CB8AC3E}">
        <p14:creationId xmlns:p14="http://schemas.microsoft.com/office/powerpoint/2010/main" val="62322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B64B-C9B2-D54A-E68E-71CEA875496D}"/>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5A22E332-FA63-052B-FDAB-646AA7204D1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6029263-3215-3E3A-4AA2-EB3A419E5221}"/>
              </a:ext>
            </a:extLst>
          </p:cNvPr>
          <p:cNvSpPr txBox="1"/>
          <p:nvPr/>
        </p:nvSpPr>
        <p:spPr>
          <a:xfrm>
            <a:off x="732635" y="2884235"/>
            <a:ext cx="6482357" cy="1089529"/>
          </a:xfrm>
          <a:prstGeom prst="rect">
            <a:avLst/>
          </a:prstGeom>
          <a:noFill/>
        </p:spPr>
        <p:txBody>
          <a:bodyPr wrap="square" rtlCol="0">
            <a:spAutoFit/>
          </a:bodyPr>
          <a:lstStyle/>
          <a:p>
            <a:pPr>
              <a:lnSpc>
                <a:spcPct val="90000"/>
              </a:lnSpc>
            </a:pPr>
            <a:r>
              <a:rPr lang="en-US" sz="3600" b="1" dirty="0">
                <a:solidFill>
                  <a:schemeClr val="bg1"/>
                </a:solidFill>
              </a:rPr>
              <a:t>GIFTS OF HEALINGS AND WORKINGS OF MIRACLES</a:t>
            </a:r>
          </a:p>
        </p:txBody>
      </p:sp>
    </p:spTree>
    <p:extLst>
      <p:ext uri="{BB962C8B-B14F-4D97-AF65-F5344CB8AC3E}">
        <p14:creationId xmlns:p14="http://schemas.microsoft.com/office/powerpoint/2010/main" val="133091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A35E-B29A-6714-3569-0E20C93C2AD6}"/>
            </a:ext>
          </a:extLst>
        </p:cNvPr>
        <p:cNvGrpSpPr/>
        <p:nvPr/>
      </p:nvGrpSpPr>
      <p:grpSpPr>
        <a:xfrm>
          <a:off x="0" y="0"/>
          <a:ext cx="0" cy="0"/>
          <a:chOff x="0" y="0"/>
          <a:chExt cx="0" cy="0"/>
        </a:xfrm>
      </p:grpSpPr>
      <p:pic>
        <p:nvPicPr>
          <p:cNvPr id="3" name="Picture 2" descr="A close-up of a person's hand&#10;&#10;AI-generated content may be incorrect.">
            <a:extLst>
              <a:ext uri="{FF2B5EF4-FFF2-40B4-BE49-F238E27FC236}">
                <a16:creationId xmlns:a16="http://schemas.microsoft.com/office/drawing/2014/main" id="{6A091548-FEFD-2628-F4A5-29297009222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53393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063446-FB18-1E14-EE26-A9FD8833201F}"/>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ook on a red surface&#10;&#10;AI-generated content may be incorrect.">
            <a:extLst>
              <a:ext uri="{FF2B5EF4-FFF2-40B4-BE49-F238E27FC236}">
                <a16:creationId xmlns:a16="http://schemas.microsoft.com/office/drawing/2014/main" id="{159C9DDB-6269-5B8A-AAB4-81B0D814F87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58045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C3A70A-6F5F-2D01-7AC6-776893434C4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person's hand&#10;&#10;AI-generated content may be incorrect.">
            <a:extLst>
              <a:ext uri="{FF2B5EF4-FFF2-40B4-BE49-F238E27FC236}">
                <a16:creationId xmlns:a16="http://schemas.microsoft.com/office/drawing/2014/main" id="{2746D08B-704C-CB0D-3EC1-5B3BA972A53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9245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05BCFE-F480-4853-9882-724730B94E9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light of a cross&#10;&#10;AI-generated content may be incorrect.">
            <a:extLst>
              <a:ext uri="{FF2B5EF4-FFF2-40B4-BE49-F238E27FC236}">
                <a16:creationId xmlns:a16="http://schemas.microsoft.com/office/drawing/2014/main" id="{665EB792-62B5-2714-44E0-7322609B5CB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99040F3-CB2E-2C8C-6CEB-D894EF9ECB37}"/>
              </a:ext>
            </a:extLst>
          </p:cNvPr>
          <p:cNvSpPr txBox="1"/>
          <p:nvPr/>
        </p:nvSpPr>
        <p:spPr>
          <a:xfrm>
            <a:off x="670006" y="3133534"/>
            <a:ext cx="5974156" cy="590931"/>
          </a:xfrm>
          <a:prstGeom prst="rect">
            <a:avLst/>
          </a:prstGeom>
          <a:noFill/>
        </p:spPr>
        <p:txBody>
          <a:bodyPr wrap="square" rtlCol="0">
            <a:spAutoFit/>
          </a:bodyPr>
          <a:lstStyle/>
          <a:p>
            <a:pPr>
              <a:lnSpc>
                <a:spcPct val="90000"/>
              </a:lnSpc>
            </a:pPr>
            <a:r>
              <a:rPr lang="en-US" sz="3600" b="1" dirty="0">
                <a:solidFill>
                  <a:schemeClr val="bg1"/>
                </a:solidFill>
              </a:rPr>
              <a:t>THE HOLY SPIRIT IN CREATION</a:t>
            </a:r>
          </a:p>
        </p:txBody>
      </p:sp>
    </p:spTree>
    <p:extLst>
      <p:ext uri="{BB962C8B-B14F-4D97-AF65-F5344CB8AC3E}">
        <p14:creationId xmlns:p14="http://schemas.microsoft.com/office/powerpoint/2010/main" val="281802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light of a cross&#10;&#10;AI-generated content may be incorrect.">
            <a:extLst>
              <a:ext uri="{FF2B5EF4-FFF2-40B4-BE49-F238E27FC236}">
                <a16:creationId xmlns:a16="http://schemas.microsoft.com/office/drawing/2014/main" id="{0F2BD562-BC56-C614-CEF1-7622231D5B9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BF04A02-5E02-5F2A-78B2-CA4F59EB6259}"/>
              </a:ext>
            </a:extLst>
          </p:cNvPr>
          <p:cNvSpPr txBox="1"/>
          <p:nvPr/>
        </p:nvSpPr>
        <p:spPr>
          <a:xfrm>
            <a:off x="523216" y="1803939"/>
            <a:ext cx="6604094" cy="3250121"/>
          </a:xfrm>
          <a:prstGeom prst="rect">
            <a:avLst/>
          </a:prstGeom>
          <a:noFill/>
        </p:spPr>
        <p:txBody>
          <a:bodyPr wrap="square" rtlCol="0">
            <a:spAutoFit/>
          </a:bodyPr>
          <a:lstStyle/>
          <a:p>
            <a:pPr>
              <a:lnSpc>
                <a:spcPct val="90000"/>
              </a:lnSpc>
            </a:pPr>
            <a:r>
              <a:rPr lang="en-US" sz="3600" dirty="0">
                <a:solidFill>
                  <a:schemeClr val="bg1"/>
                </a:solidFill>
              </a:rPr>
              <a:t>Genesis 1:1,2</a:t>
            </a:r>
          </a:p>
          <a:p>
            <a:pPr>
              <a:lnSpc>
                <a:spcPct val="90000"/>
              </a:lnSpc>
            </a:pPr>
            <a:r>
              <a:rPr lang="en-US" sz="3200" dirty="0">
                <a:solidFill>
                  <a:schemeClr val="bg1"/>
                </a:solidFill>
              </a:rPr>
              <a:t>1 In the beginning God created the heavens and the earth. </a:t>
            </a:r>
          </a:p>
          <a:p>
            <a:pPr>
              <a:lnSpc>
                <a:spcPct val="90000"/>
              </a:lnSpc>
            </a:pPr>
            <a:r>
              <a:rPr lang="en-US" sz="3200" dirty="0">
                <a:solidFill>
                  <a:schemeClr val="bg1"/>
                </a:solidFill>
              </a:rPr>
              <a:t>2 The earth was without form, and void; and darkness was on the face of the deep. And the Spirit of God was hovering over the face of the waters. </a:t>
            </a:r>
          </a:p>
        </p:txBody>
      </p:sp>
    </p:spTree>
    <p:extLst>
      <p:ext uri="{BB962C8B-B14F-4D97-AF65-F5344CB8AC3E}">
        <p14:creationId xmlns:p14="http://schemas.microsoft.com/office/powerpoint/2010/main" val="70821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5BF89-E911-27D1-E3DC-2956F8E09CED}"/>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E1F790EE-C36F-DE3C-46CD-ECE81BD62B9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7CBD9E-7E18-00AF-A7B0-6B9FB49E8B14}"/>
              </a:ext>
            </a:extLst>
          </p:cNvPr>
          <p:cNvSpPr txBox="1"/>
          <p:nvPr/>
        </p:nvSpPr>
        <p:spPr>
          <a:xfrm>
            <a:off x="535742" y="2468737"/>
            <a:ext cx="6604094" cy="1920526"/>
          </a:xfrm>
          <a:prstGeom prst="rect">
            <a:avLst/>
          </a:prstGeom>
          <a:noFill/>
        </p:spPr>
        <p:txBody>
          <a:bodyPr wrap="square" rtlCol="0">
            <a:spAutoFit/>
          </a:bodyPr>
          <a:lstStyle/>
          <a:p>
            <a:pPr>
              <a:lnSpc>
                <a:spcPct val="90000"/>
              </a:lnSpc>
            </a:pPr>
            <a:r>
              <a:rPr lang="en-US" sz="3600" dirty="0">
                <a:solidFill>
                  <a:schemeClr val="bg1"/>
                </a:solidFill>
              </a:rPr>
              <a:t>Job 33:4 </a:t>
            </a:r>
          </a:p>
          <a:p>
            <a:pPr>
              <a:lnSpc>
                <a:spcPct val="90000"/>
              </a:lnSpc>
            </a:pPr>
            <a:r>
              <a:rPr lang="en-US" sz="3200" dirty="0">
                <a:solidFill>
                  <a:schemeClr val="bg1"/>
                </a:solidFill>
              </a:rPr>
              <a:t>The Spirit of God has made me, And the breath of the Almighty gives me life. </a:t>
            </a:r>
          </a:p>
        </p:txBody>
      </p:sp>
    </p:spTree>
    <p:extLst>
      <p:ext uri="{BB962C8B-B14F-4D97-AF65-F5344CB8AC3E}">
        <p14:creationId xmlns:p14="http://schemas.microsoft.com/office/powerpoint/2010/main" val="269165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4EEA-F996-9D0D-9B9D-947FCA36D088}"/>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758156CB-94D6-4E87-BD11-C5D6E15CC8A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93D2926-6C3A-94AC-C209-9B8878D54749}"/>
              </a:ext>
            </a:extLst>
          </p:cNvPr>
          <p:cNvSpPr txBox="1"/>
          <p:nvPr/>
        </p:nvSpPr>
        <p:spPr>
          <a:xfrm>
            <a:off x="670006" y="3133534"/>
            <a:ext cx="5974156" cy="590931"/>
          </a:xfrm>
          <a:prstGeom prst="rect">
            <a:avLst/>
          </a:prstGeom>
          <a:noFill/>
        </p:spPr>
        <p:txBody>
          <a:bodyPr wrap="square" rtlCol="0">
            <a:spAutoFit/>
          </a:bodyPr>
          <a:lstStyle/>
          <a:p>
            <a:pPr>
              <a:lnSpc>
                <a:spcPct val="90000"/>
              </a:lnSpc>
            </a:pPr>
            <a:r>
              <a:rPr lang="en-US" sz="3600" b="1" dirty="0">
                <a:solidFill>
                  <a:schemeClr val="bg1"/>
                </a:solidFill>
              </a:rPr>
              <a:t>THE SPIRIT OF LIFE</a:t>
            </a:r>
          </a:p>
        </p:txBody>
      </p:sp>
    </p:spTree>
    <p:extLst>
      <p:ext uri="{BB962C8B-B14F-4D97-AF65-F5344CB8AC3E}">
        <p14:creationId xmlns:p14="http://schemas.microsoft.com/office/powerpoint/2010/main" val="53521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2D3F7-E3FD-5A9C-A802-C1FC3F75EAFE}"/>
            </a:ext>
          </a:extLst>
        </p:cNvPr>
        <p:cNvGrpSpPr/>
        <p:nvPr/>
      </p:nvGrpSpPr>
      <p:grpSpPr>
        <a:xfrm>
          <a:off x="0" y="0"/>
          <a:ext cx="0" cy="0"/>
          <a:chOff x="0" y="0"/>
          <a:chExt cx="0" cy="0"/>
        </a:xfrm>
      </p:grpSpPr>
      <p:pic>
        <p:nvPicPr>
          <p:cNvPr id="3" name="Picture 2" descr="A hand reaching out to the light of a cross&#10;&#10;AI-generated content may be incorrect.">
            <a:extLst>
              <a:ext uri="{FF2B5EF4-FFF2-40B4-BE49-F238E27FC236}">
                <a16:creationId xmlns:a16="http://schemas.microsoft.com/office/drawing/2014/main" id="{70EF2BF4-601F-7D37-AD98-E96F2610214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53E5DA0-E322-5D8C-19F5-3D6BFE237B79}"/>
              </a:ext>
            </a:extLst>
          </p:cNvPr>
          <p:cNvSpPr txBox="1"/>
          <p:nvPr/>
        </p:nvSpPr>
        <p:spPr>
          <a:xfrm>
            <a:off x="523216" y="1360741"/>
            <a:ext cx="6604094" cy="4136517"/>
          </a:xfrm>
          <a:prstGeom prst="rect">
            <a:avLst/>
          </a:prstGeom>
          <a:noFill/>
        </p:spPr>
        <p:txBody>
          <a:bodyPr wrap="square" rtlCol="0">
            <a:spAutoFit/>
          </a:bodyPr>
          <a:lstStyle/>
          <a:p>
            <a:pPr>
              <a:lnSpc>
                <a:spcPct val="90000"/>
              </a:lnSpc>
            </a:pPr>
            <a:r>
              <a:rPr lang="en-US" sz="3600" dirty="0">
                <a:solidFill>
                  <a:schemeClr val="bg1"/>
                </a:solidFill>
              </a:rPr>
              <a:t>Romans 8:2,11 </a:t>
            </a:r>
          </a:p>
          <a:p>
            <a:pPr>
              <a:lnSpc>
                <a:spcPct val="90000"/>
              </a:lnSpc>
            </a:pPr>
            <a:r>
              <a:rPr lang="en-US" sz="3200" dirty="0">
                <a:solidFill>
                  <a:schemeClr val="bg1"/>
                </a:solidFill>
              </a:rPr>
              <a:t>2 For the law of the Spirit of life in Christ Jesus has made me free from the law of sin and death. </a:t>
            </a:r>
          </a:p>
          <a:p>
            <a:pPr>
              <a:lnSpc>
                <a:spcPct val="90000"/>
              </a:lnSpc>
            </a:pPr>
            <a:r>
              <a:rPr lang="en-US" sz="3200" dirty="0">
                <a:solidFill>
                  <a:schemeClr val="bg1"/>
                </a:solidFill>
              </a:rPr>
              <a:t>11 But if the Spirit of Him who raised Jesus from the dead dwells in you, He who raised Christ from the dead will also give life to your mortal bodies through His Spirit who dwells in you. </a:t>
            </a:r>
          </a:p>
        </p:txBody>
      </p:sp>
    </p:spTree>
    <p:extLst>
      <p:ext uri="{BB962C8B-B14F-4D97-AF65-F5344CB8AC3E}">
        <p14:creationId xmlns:p14="http://schemas.microsoft.com/office/powerpoint/2010/main" val="159587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C6DB1F-60D7-82AE-65E3-9AC636FB0E8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close-up of a person&#10;&#10;AI-generated content may be incorrect.">
            <a:extLst>
              <a:ext uri="{FF2B5EF4-FFF2-40B4-BE49-F238E27FC236}">
                <a16:creationId xmlns:a16="http://schemas.microsoft.com/office/drawing/2014/main" id="{36819626-199C-181D-8524-49AD2B6A92E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764939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15752</TotalTime>
  <Words>288</Words>
  <Application>Microsoft Macintosh PowerPoint</Application>
  <PresentationFormat>Widescreen</PresentationFormat>
  <Paragraphs>35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3039</cp:revision>
  <dcterms:created xsi:type="dcterms:W3CDTF">2022-04-28T10:27:37Z</dcterms:created>
  <dcterms:modified xsi:type="dcterms:W3CDTF">2025-11-20T04:32:35Z</dcterms:modified>
</cp:coreProperties>
</file>