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47" r:id="rId2"/>
    <p:sldId id="349" r:id="rId3"/>
    <p:sldId id="350" r:id="rId4"/>
    <p:sldId id="351" r:id="rId5"/>
    <p:sldId id="348"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CBA8"/>
    <a:srgbClr val="ABB1E0"/>
    <a:srgbClr val="FFFFFF"/>
    <a:srgbClr val="1A4450"/>
    <a:srgbClr val="1E4D5B"/>
    <a:srgbClr val="43001C"/>
    <a:srgbClr val="2A0C0E"/>
    <a:srgbClr val="002537"/>
    <a:srgbClr val="0C4F23"/>
    <a:srgbClr val="4400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58"/>
  </p:normalViewPr>
  <p:slideViewPr>
    <p:cSldViewPr snapToGrid="0">
      <p:cViewPr varScale="1">
        <p:scale>
          <a:sx n="102" d="100"/>
          <a:sy n="102" d="100"/>
        </p:scale>
        <p:origin x="1744"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t>10/30/25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t>‹#›</a:t>
            </a:fld>
            <a:endParaRPr lang="en-US"/>
          </a:p>
        </p:txBody>
      </p:sp>
    </p:spTree>
    <p:extLst>
      <p:ext uri="{BB962C8B-B14F-4D97-AF65-F5344CB8AC3E}">
        <p14:creationId xmlns:p14="http://schemas.microsoft.com/office/powerpoint/2010/main" val="156204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8E0EB-D6DD-39A1-9B61-89A5745DB2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EDA02E-8F1E-B9E7-0EF4-07A5C78E8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32FC52-C4B1-D6E2-AC64-CA73A6CAFF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6EF805-58AC-F23B-6104-651B0B3AB441}"/>
              </a:ext>
            </a:extLst>
          </p:cNvPr>
          <p:cNvSpPr>
            <a:spLocks noGrp="1"/>
          </p:cNvSpPr>
          <p:nvPr>
            <p:ph type="sldNum" sz="quarter" idx="5"/>
          </p:nvPr>
        </p:nvSpPr>
        <p:spPr/>
        <p:txBody>
          <a:bodyPr/>
          <a:lstStyle/>
          <a:p>
            <a:fld id="{3381EEC1-8735-497A-8DAB-B270CF6E1D86}" type="slidenum">
              <a:rPr lang="en-US" smtClean="0"/>
              <a:t>1</a:t>
            </a:fld>
            <a:endParaRPr lang="en-US"/>
          </a:p>
        </p:txBody>
      </p:sp>
    </p:spTree>
    <p:extLst>
      <p:ext uri="{BB962C8B-B14F-4D97-AF65-F5344CB8AC3E}">
        <p14:creationId xmlns:p14="http://schemas.microsoft.com/office/powerpoint/2010/main" val="3143489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6DB84-C59B-1F0B-3D1E-7E525CBB5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9839C-F656-359E-5BC4-117B9E414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5619E-70AA-1D20-ABAC-69A554F35D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B74AAF-03E3-7152-A34D-33317E6B1C99}"/>
              </a:ext>
            </a:extLst>
          </p:cNvPr>
          <p:cNvSpPr>
            <a:spLocks noGrp="1"/>
          </p:cNvSpPr>
          <p:nvPr>
            <p:ph type="sldNum" sz="quarter" idx="5"/>
          </p:nvPr>
        </p:nvSpPr>
        <p:spPr/>
        <p:txBody>
          <a:bodyPr/>
          <a:lstStyle/>
          <a:p>
            <a:fld id="{3381EEC1-8735-497A-8DAB-B270CF6E1D86}" type="slidenum">
              <a:rPr lang="en-US" smtClean="0"/>
              <a:t>10</a:t>
            </a:fld>
            <a:endParaRPr lang="en-US"/>
          </a:p>
        </p:txBody>
      </p:sp>
    </p:spTree>
    <p:extLst>
      <p:ext uri="{BB962C8B-B14F-4D97-AF65-F5344CB8AC3E}">
        <p14:creationId xmlns:p14="http://schemas.microsoft.com/office/powerpoint/2010/main" val="419190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A3762-24D3-591E-32AA-76892D33C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8751D7-9765-C954-C517-C1DD5BF983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EA1205-FB13-46B4-8EFF-9B913A073B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AA43EA-0058-51DE-CB7A-C618BF08B439}"/>
              </a:ext>
            </a:extLst>
          </p:cNvPr>
          <p:cNvSpPr>
            <a:spLocks noGrp="1"/>
          </p:cNvSpPr>
          <p:nvPr>
            <p:ph type="sldNum" sz="quarter" idx="5"/>
          </p:nvPr>
        </p:nvSpPr>
        <p:spPr/>
        <p:txBody>
          <a:bodyPr/>
          <a:lstStyle/>
          <a:p>
            <a:fld id="{3381EEC1-8735-497A-8DAB-B270CF6E1D86}" type="slidenum">
              <a:rPr lang="en-US" smtClean="0"/>
              <a:t>11</a:t>
            </a:fld>
            <a:endParaRPr lang="en-US"/>
          </a:p>
        </p:txBody>
      </p:sp>
    </p:spTree>
    <p:extLst>
      <p:ext uri="{BB962C8B-B14F-4D97-AF65-F5344CB8AC3E}">
        <p14:creationId xmlns:p14="http://schemas.microsoft.com/office/powerpoint/2010/main" val="112187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C2758-A031-7262-21B6-A64A536D1D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8DE0BE-0DB7-D200-5CAB-F7B10E09F7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E1EF6-910B-3557-A02B-C36767AD15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500989-BB94-E89D-4B9A-2226DB908354}"/>
              </a:ext>
            </a:extLst>
          </p:cNvPr>
          <p:cNvSpPr>
            <a:spLocks noGrp="1"/>
          </p:cNvSpPr>
          <p:nvPr>
            <p:ph type="sldNum" sz="quarter" idx="5"/>
          </p:nvPr>
        </p:nvSpPr>
        <p:spPr/>
        <p:txBody>
          <a:bodyPr/>
          <a:lstStyle/>
          <a:p>
            <a:fld id="{3381EEC1-8735-497A-8DAB-B270CF6E1D86}" type="slidenum">
              <a:rPr lang="en-US" smtClean="0"/>
              <a:t>12</a:t>
            </a:fld>
            <a:endParaRPr lang="en-US"/>
          </a:p>
        </p:txBody>
      </p:sp>
    </p:spTree>
    <p:extLst>
      <p:ext uri="{BB962C8B-B14F-4D97-AF65-F5344CB8AC3E}">
        <p14:creationId xmlns:p14="http://schemas.microsoft.com/office/powerpoint/2010/main" val="348030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BD53D-FED9-10A7-D1CC-8B91B7879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9241E-1CD3-1FB6-AA3D-A40B7266B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C45A2-DB54-4948-0F5D-2A4CF4023F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63373B-002E-4B5A-9FE7-9CB509B5D511}"/>
              </a:ext>
            </a:extLst>
          </p:cNvPr>
          <p:cNvSpPr>
            <a:spLocks noGrp="1"/>
          </p:cNvSpPr>
          <p:nvPr>
            <p:ph type="sldNum" sz="quarter" idx="5"/>
          </p:nvPr>
        </p:nvSpPr>
        <p:spPr/>
        <p:txBody>
          <a:bodyPr/>
          <a:lstStyle/>
          <a:p>
            <a:fld id="{3381EEC1-8735-497A-8DAB-B270CF6E1D86}" type="slidenum">
              <a:rPr lang="en-US" smtClean="0"/>
              <a:t>13</a:t>
            </a:fld>
            <a:endParaRPr lang="en-US"/>
          </a:p>
        </p:txBody>
      </p:sp>
    </p:spTree>
    <p:extLst>
      <p:ext uri="{BB962C8B-B14F-4D97-AF65-F5344CB8AC3E}">
        <p14:creationId xmlns:p14="http://schemas.microsoft.com/office/powerpoint/2010/main" val="211634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AD945-90E3-F29E-4F29-FBDAB4BA8B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E4645-977D-4064-8D30-D8D0E1264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8BD677-70E8-6894-754B-B85494D2C1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5D1022-8AF1-4AD9-C0ED-4508CC39721F}"/>
              </a:ext>
            </a:extLst>
          </p:cNvPr>
          <p:cNvSpPr>
            <a:spLocks noGrp="1"/>
          </p:cNvSpPr>
          <p:nvPr>
            <p:ph type="sldNum" sz="quarter" idx="5"/>
          </p:nvPr>
        </p:nvSpPr>
        <p:spPr/>
        <p:txBody>
          <a:bodyPr/>
          <a:lstStyle/>
          <a:p>
            <a:fld id="{3381EEC1-8735-497A-8DAB-B270CF6E1D86}" type="slidenum">
              <a:rPr lang="en-US" smtClean="0"/>
              <a:t>14</a:t>
            </a:fld>
            <a:endParaRPr lang="en-US"/>
          </a:p>
        </p:txBody>
      </p:sp>
    </p:spTree>
    <p:extLst>
      <p:ext uri="{BB962C8B-B14F-4D97-AF65-F5344CB8AC3E}">
        <p14:creationId xmlns:p14="http://schemas.microsoft.com/office/powerpoint/2010/main" val="1916106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2540-909B-F723-3B75-ABF0090F5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FB4D81-BD55-629B-CA4D-E7CC3ADE8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8CA92B-60D1-9CCC-8AF1-EC530703DF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6E95AD-9775-CC56-F58B-0C759A7223B2}"/>
              </a:ext>
            </a:extLst>
          </p:cNvPr>
          <p:cNvSpPr>
            <a:spLocks noGrp="1"/>
          </p:cNvSpPr>
          <p:nvPr>
            <p:ph type="sldNum" sz="quarter" idx="5"/>
          </p:nvPr>
        </p:nvSpPr>
        <p:spPr/>
        <p:txBody>
          <a:bodyPr/>
          <a:lstStyle/>
          <a:p>
            <a:fld id="{3381EEC1-8735-497A-8DAB-B270CF6E1D86}" type="slidenum">
              <a:rPr lang="en-US" smtClean="0"/>
              <a:t>15</a:t>
            </a:fld>
            <a:endParaRPr lang="en-US"/>
          </a:p>
        </p:txBody>
      </p:sp>
    </p:spTree>
    <p:extLst>
      <p:ext uri="{BB962C8B-B14F-4D97-AF65-F5344CB8AC3E}">
        <p14:creationId xmlns:p14="http://schemas.microsoft.com/office/powerpoint/2010/main" val="384354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D02B6-8BEF-6242-5742-9082E9A248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A9376C-4DB3-E0CA-0750-61544EF8F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48912-7B40-5139-2D19-46A8EA59A1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86081A-3E25-E7B6-34D1-631888221F10}"/>
              </a:ext>
            </a:extLst>
          </p:cNvPr>
          <p:cNvSpPr>
            <a:spLocks noGrp="1"/>
          </p:cNvSpPr>
          <p:nvPr>
            <p:ph type="sldNum" sz="quarter" idx="5"/>
          </p:nvPr>
        </p:nvSpPr>
        <p:spPr/>
        <p:txBody>
          <a:bodyPr/>
          <a:lstStyle/>
          <a:p>
            <a:fld id="{3381EEC1-8735-497A-8DAB-B270CF6E1D86}" type="slidenum">
              <a:rPr lang="en-US" smtClean="0"/>
              <a:t>16</a:t>
            </a:fld>
            <a:endParaRPr lang="en-US"/>
          </a:p>
        </p:txBody>
      </p:sp>
    </p:spTree>
    <p:extLst>
      <p:ext uri="{BB962C8B-B14F-4D97-AF65-F5344CB8AC3E}">
        <p14:creationId xmlns:p14="http://schemas.microsoft.com/office/powerpoint/2010/main" val="1724811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6D52D-7597-2619-EC8A-267E34B59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E44642-566D-DE4A-703E-380F139D7C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6B09F9-3F74-A181-66F4-C51836172A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3BABD0-C186-40E7-47E2-ECE621AAD160}"/>
              </a:ext>
            </a:extLst>
          </p:cNvPr>
          <p:cNvSpPr>
            <a:spLocks noGrp="1"/>
          </p:cNvSpPr>
          <p:nvPr>
            <p:ph type="sldNum" sz="quarter" idx="5"/>
          </p:nvPr>
        </p:nvSpPr>
        <p:spPr/>
        <p:txBody>
          <a:bodyPr/>
          <a:lstStyle/>
          <a:p>
            <a:fld id="{3381EEC1-8735-497A-8DAB-B270CF6E1D86}" type="slidenum">
              <a:rPr lang="en-US" smtClean="0"/>
              <a:t>17</a:t>
            </a:fld>
            <a:endParaRPr lang="en-US"/>
          </a:p>
        </p:txBody>
      </p:sp>
    </p:spTree>
    <p:extLst>
      <p:ext uri="{BB962C8B-B14F-4D97-AF65-F5344CB8AC3E}">
        <p14:creationId xmlns:p14="http://schemas.microsoft.com/office/powerpoint/2010/main" val="4056828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F07D1-7885-8F69-9E7C-96EF4F310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E92E7-FCAC-C0C8-B52D-AA08E1588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813D43-AD26-1A0F-EDD6-058550DD2C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05E7A8-D21C-59F0-9A67-C0F529F9EAF9}"/>
              </a:ext>
            </a:extLst>
          </p:cNvPr>
          <p:cNvSpPr>
            <a:spLocks noGrp="1"/>
          </p:cNvSpPr>
          <p:nvPr>
            <p:ph type="sldNum" sz="quarter" idx="5"/>
          </p:nvPr>
        </p:nvSpPr>
        <p:spPr/>
        <p:txBody>
          <a:bodyPr/>
          <a:lstStyle/>
          <a:p>
            <a:fld id="{3381EEC1-8735-497A-8DAB-B270CF6E1D86}" type="slidenum">
              <a:rPr lang="en-US" smtClean="0"/>
              <a:t>18</a:t>
            </a:fld>
            <a:endParaRPr lang="en-US"/>
          </a:p>
        </p:txBody>
      </p:sp>
    </p:spTree>
    <p:extLst>
      <p:ext uri="{BB962C8B-B14F-4D97-AF65-F5344CB8AC3E}">
        <p14:creationId xmlns:p14="http://schemas.microsoft.com/office/powerpoint/2010/main" val="130400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8952C-B0FB-B9DB-DC2A-0BB71996F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93FB6-5A99-DDE4-F523-022F5F85DA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9FB8A5-7BF8-9F9E-C081-69F90E449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B29483-7BB9-FED6-3AFA-FCD1A838CFFB}"/>
              </a:ext>
            </a:extLst>
          </p:cNvPr>
          <p:cNvSpPr>
            <a:spLocks noGrp="1"/>
          </p:cNvSpPr>
          <p:nvPr>
            <p:ph type="sldNum" sz="quarter" idx="5"/>
          </p:nvPr>
        </p:nvSpPr>
        <p:spPr/>
        <p:txBody>
          <a:bodyPr/>
          <a:lstStyle/>
          <a:p>
            <a:fld id="{3381EEC1-8735-497A-8DAB-B270CF6E1D86}" type="slidenum">
              <a:rPr lang="en-US" smtClean="0"/>
              <a:t>19</a:t>
            </a:fld>
            <a:endParaRPr lang="en-US"/>
          </a:p>
        </p:txBody>
      </p:sp>
    </p:spTree>
    <p:extLst>
      <p:ext uri="{BB962C8B-B14F-4D97-AF65-F5344CB8AC3E}">
        <p14:creationId xmlns:p14="http://schemas.microsoft.com/office/powerpoint/2010/main" val="262537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B1BBA-3510-B2E2-D3DB-51F94B23FA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A1BDD-F52C-096F-DA6D-5A912722C3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77DF19-9B64-2025-D137-9ECED77CD1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557716-3A93-9C93-A7A2-6337DF592CD1}"/>
              </a:ext>
            </a:extLst>
          </p:cNvPr>
          <p:cNvSpPr>
            <a:spLocks noGrp="1"/>
          </p:cNvSpPr>
          <p:nvPr>
            <p:ph type="sldNum" sz="quarter" idx="5"/>
          </p:nvPr>
        </p:nvSpPr>
        <p:spPr/>
        <p:txBody>
          <a:bodyPr/>
          <a:lstStyle/>
          <a:p>
            <a:fld id="{3381EEC1-8735-497A-8DAB-B270CF6E1D86}" type="slidenum">
              <a:rPr lang="en-US" smtClean="0"/>
              <a:t>2</a:t>
            </a:fld>
            <a:endParaRPr lang="en-US"/>
          </a:p>
        </p:txBody>
      </p:sp>
    </p:spTree>
    <p:extLst>
      <p:ext uri="{BB962C8B-B14F-4D97-AF65-F5344CB8AC3E}">
        <p14:creationId xmlns:p14="http://schemas.microsoft.com/office/powerpoint/2010/main" val="1692431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F1EB7-41BB-650E-9728-B2B99A40AB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3E4BA-60C3-0D40-8330-0FE2735C9C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47C44D-CE5A-B0CB-A6B9-6B7642EDD43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0F4184-AB02-2724-C683-2F7CB00A5898}"/>
              </a:ext>
            </a:extLst>
          </p:cNvPr>
          <p:cNvSpPr>
            <a:spLocks noGrp="1"/>
          </p:cNvSpPr>
          <p:nvPr>
            <p:ph type="sldNum" sz="quarter" idx="5"/>
          </p:nvPr>
        </p:nvSpPr>
        <p:spPr/>
        <p:txBody>
          <a:bodyPr/>
          <a:lstStyle/>
          <a:p>
            <a:fld id="{3381EEC1-8735-497A-8DAB-B270CF6E1D86}" type="slidenum">
              <a:rPr lang="en-US" smtClean="0"/>
              <a:t>20</a:t>
            </a:fld>
            <a:endParaRPr lang="en-US"/>
          </a:p>
        </p:txBody>
      </p:sp>
    </p:spTree>
    <p:extLst>
      <p:ext uri="{BB962C8B-B14F-4D97-AF65-F5344CB8AC3E}">
        <p14:creationId xmlns:p14="http://schemas.microsoft.com/office/powerpoint/2010/main" val="1123057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31EDCE-58E3-2FDE-FA7F-C5D78E8C9A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49F623-763B-7BF1-CEF6-E107255D2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434C1-493A-52A7-03FC-AFF3D4E9A9C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F1879AA-1F38-F231-3D47-CC69F37707AA}"/>
              </a:ext>
            </a:extLst>
          </p:cNvPr>
          <p:cNvSpPr>
            <a:spLocks noGrp="1"/>
          </p:cNvSpPr>
          <p:nvPr>
            <p:ph type="sldNum" sz="quarter" idx="5"/>
          </p:nvPr>
        </p:nvSpPr>
        <p:spPr/>
        <p:txBody>
          <a:bodyPr/>
          <a:lstStyle/>
          <a:p>
            <a:fld id="{3381EEC1-8735-497A-8DAB-B270CF6E1D86}" type="slidenum">
              <a:rPr lang="en-US" smtClean="0"/>
              <a:t>21</a:t>
            </a:fld>
            <a:endParaRPr lang="en-US"/>
          </a:p>
        </p:txBody>
      </p:sp>
    </p:spTree>
    <p:extLst>
      <p:ext uri="{BB962C8B-B14F-4D97-AF65-F5344CB8AC3E}">
        <p14:creationId xmlns:p14="http://schemas.microsoft.com/office/powerpoint/2010/main" val="18488563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54DDB-1084-8981-283C-497DC57F71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111F43-8D0A-DDFA-9C22-8D47258706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CFA534-3AD2-3B53-BC75-DA0E8121B0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D2E22D-280C-ADAA-A599-C10264EFD5F3}"/>
              </a:ext>
            </a:extLst>
          </p:cNvPr>
          <p:cNvSpPr>
            <a:spLocks noGrp="1"/>
          </p:cNvSpPr>
          <p:nvPr>
            <p:ph type="sldNum" sz="quarter" idx="5"/>
          </p:nvPr>
        </p:nvSpPr>
        <p:spPr/>
        <p:txBody>
          <a:bodyPr/>
          <a:lstStyle/>
          <a:p>
            <a:fld id="{3381EEC1-8735-497A-8DAB-B270CF6E1D86}" type="slidenum">
              <a:rPr lang="en-US" smtClean="0"/>
              <a:t>22</a:t>
            </a:fld>
            <a:endParaRPr lang="en-US"/>
          </a:p>
        </p:txBody>
      </p:sp>
    </p:spTree>
    <p:extLst>
      <p:ext uri="{BB962C8B-B14F-4D97-AF65-F5344CB8AC3E}">
        <p14:creationId xmlns:p14="http://schemas.microsoft.com/office/powerpoint/2010/main" val="292164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32C18-C953-2AEB-7693-FEE01F7FB4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7F499E-6D39-A068-E78F-DEBDA1635E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A1B20E-DE85-0640-2D11-FE95CFC9E0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C5AAF-2C5E-3812-58FA-A7052C1C723C}"/>
              </a:ext>
            </a:extLst>
          </p:cNvPr>
          <p:cNvSpPr>
            <a:spLocks noGrp="1"/>
          </p:cNvSpPr>
          <p:nvPr>
            <p:ph type="sldNum" sz="quarter" idx="5"/>
          </p:nvPr>
        </p:nvSpPr>
        <p:spPr/>
        <p:txBody>
          <a:bodyPr/>
          <a:lstStyle/>
          <a:p>
            <a:fld id="{3381EEC1-8735-497A-8DAB-B270CF6E1D86}" type="slidenum">
              <a:rPr lang="en-US" smtClean="0"/>
              <a:t>3</a:t>
            </a:fld>
            <a:endParaRPr lang="en-US"/>
          </a:p>
        </p:txBody>
      </p:sp>
    </p:spTree>
    <p:extLst>
      <p:ext uri="{BB962C8B-B14F-4D97-AF65-F5344CB8AC3E}">
        <p14:creationId xmlns:p14="http://schemas.microsoft.com/office/powerpoint/2010/main" val="653919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BA06-3404-CE89-4C5F-2F3D605A3A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6A143-9A42-B126-F818-D21C06EE3C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6AE479-5699-4EFF-1978-63E636E72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8E6791-97BA-9874-4182-A3CC5FBBB0EC}"/>
              </a:ext>
            </a:extLst>
          </p:cNvPr>
          <p:cNvSpPr>
            <a:spLocks noGrp="1"/>
          </p:cNvSpPr>
          <p:nvPr>
            <p:ph type="sldNum" sz="quarter" idx="5"/>
          </p:nvPr>
        </p:nvSpPr>
        <p:spPr/>
        <p:txBody>
          <a:bodyPr/>
          <a:lstStyle/>
          <a:p>
            <a:fld id="{3381EEC1-8735-497A-8DAB-B270CF6E1D86}" type="slidenum">
              <a:rPr lang="en-US" smtClean="0"/>
              <a:t>4</a:t>
            </a:fld>
            <a:endParaRPr lang="en-US"/>
          </a:p>
        </p:txBody>
      </p:sp>
    </p:spTree>
    <p:extLst>
      <p:ext uri="{BB962C8B-B14F-4D97-AF65-F5344CB8AC3E}">
        <p14:creationId xmlns:p14="http://schemas.microsoft.com/office/powerpoint/2010/main" val="3614568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F733-E3EC-3193-A4DD-033CC693CF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2D8EAF-7C7B-B572-458E-FE81574B4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DB18F-11C0-1A0A-C593-661D3C7EC8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33CD2B-F133-C240-1DEC-4D0424A4D65D}"/>
              </a:ext>
            </a:extLst>
          </p:cNvPr>
          <p:cNvSpPr>
            <a:spLocks noGrp="1"/>
          </p:cNvSpPr>
          <p:nvPr>
            <p:ph type="sldNum" sz="quarter" idx="5"/>
          </p:nvPr>
        </p:nvSpPr>
        <p:spPr/>
        <p:txBody>
          <a:bodyPr/>
          <a:lstStyle/>
          <a:p>
            <a:fld id="{3381EEC1-8735-497A-8DAB-B270CF6E1D86}" type="slidenum">
              <a:rPr lang="en-US" smtClean="0"/>
              <a:t>5</a:t>
            </a:fld>
            <a:endParaRPr lang="en-US"/>
          </a:p>
        </p:txBody>
      </p:sp>
    </p:spTree>
    <p:extLst>
      <p:ext uri="{BB962C8B-B14F-4D97-AF65-F5344CB8AC3E}">
        <p14:creationId xmlns:p14="http://schemas.microsoft.com/office/powerpoint/2010/main" val="363193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6A4B9-F3EA-FD91-B43A-9DCD315CD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990C39-4525-451C-2644-0E15A9948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4AF73-82FC-FF6F-413A-461EC605BE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30DF37-9A46-E097-76F7-8C93A3A23480}"/>
              </a:ext>
            </a:extLst>
          </p:cNvPr>
          <p:cNvSpPr>
            <a:spLocks noGrp="1"/>
          </p:cNvSpPr>
          <p:nvPr>
            <p:ph type="sldNum" sz="quarter" idx="5"/>
          </p:nvPr>
        </p:nvSpPr>
        <p:spPr/>
        <p:txBody>
          <a:bodyPr/>
          <a:lstStyle/>
          <a:p>
            <a:fld id="{3381EEC1-8735-497A-8DAB-B270CF6E1D86}" type="slidenum">
              <a:rPr lang="en-US" smtClean="0"/>
              <a:t>6</a:t>
            </a:fld>
            <a:endParaRPr lang="en-US"/>
          </a:p>
        </p:txBody>
      </p:sp>
    </p:spTree>
    <p:extLst>
      <p:ext uri="{BB962C8B-B14F-4D97-AF65-F5344CB8AC3E}">
        <p14:creationId xmlns:p14="http://schemas.microsoft.com/office/powerpoint/2010/main" val="76053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12378-7385-C99C-1281-AAB12223E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26F71F-E6B8-331B-22BD-202446F7C9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7BBB41-4800-E9A1-7C11-E108816378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62BEA3-DFFE-E7D5-6292-0AF418CF33B6}"/>
              </a:ext>
            </a:extLst>
          </p:cNvPr>
          <p:cNvSpPr>
            <a:spLocks noGrp="1"/>
          </p:cNvSpPr>
          <p:nvPr>
            <p:ph type="sldNum" sz="quarter" idx="5"/>
          </p:nvPr>
        </p:nvSpPr>
        <p:spPr/>
        <p:txBody>
          <a:bodyPr/>
          <a:lstStyle/>
          <a:p>
            <a:fld id="{3381EEC1-8735-497A-8DAB-B270CF6E1D86}" type="slidenum">
              <a:rPr lang="en-US" smtClean="0"/>
              <a:t>7</a:t>
            </a:fld>
            <a:endParaRPr lang="en-US"/>
          </a:p>
        </p:txBody>
      </p:sp>
    </p:spTree>
    <p:extLst>
      <p:ext uri="{BB962C8B-B14F-4D97-AF65-F5344CB8AC3E}">
        <p14:creationId xmlns:p14="http://schemas.microsoft.com/office/powerpoint/2010/main" val="417256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70AE-9215-B208-156F-AC37D65E5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16329-F0F8-9150-7E88-9F0E3C70C1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3F4089-9DB6-B6CE-ED68-18C05689C7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AC963A-A0C9-7CFA-51F8-BFEA92C83F9A}"/>
              </a:ext>
            </a:extLst>
          </p:cNvPr>
          <p:cNvSpPr>
            <a:spLocks noGrp="1"/>
          </p:cNvSpPr>
          <p:nvPr>
            <p:ph type="sldNum" sz="quarter" idx="5"/>
          </p:nvPr>
        </p:nvSpPr>
        <p:spPr/>
        <p:txBody>
          <a:bodyPr/>
          <a:lstStyle/>
          <a:p>
            <a:fld id="{3381EEC1-8735-497A-8DAB-B270CF6E1D86}" type="slidenum">
              <a:rPr lang="en-US" smtClean="0"/>
              <a:t>8</a:t>
            </a:fld>
            <a:endParaRPr lang="en-US"/>
          </a:p>
        </p:txBody>
      </p:sp>
    </p:spTree>
    <p:extLst>
      <p:ext uri="{BB962C8B-B14F-4D97-AF65-F5344CB8AC3E}">
        <p14:creationId xmlns:p14="http://schemas.microsoft.com/office/powerpoint/2010/main" val="1185630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348EF-32AC-B20D-C45C-24549E4A4E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BAAC8-504A-95C0-9751-E741EA320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E25BB-737D-F9F5-E3F2-607B896EE9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81548B-02C7-E3D6-AD3A-4772C846AC31}"/>
              </a:ext>
            </a:extLst>
          </p:cNvPr>
          <p:cNvSpPr>
            <a:spLocks noGrp="1"/>
          </p:cNvSpPr>
          <p:nvPr>
            <p:ph type="sldNum" sz="quarter" idx="5"/>
          </p:nvPr>
        </p:nvSpPr>
        <p:spPr/>
        <p:txBody>
          <a:bodyPr/>
          <a:lstStyle/>
          <a:p>
            <a:fld id="{3381EEC1-8735-497A-8DAB-B270CF6E1D86}" type="slidenum">
              <a:rPr lang="en-US" smtClean="0"/>
              <a:t>9</a:t>
            </a:fld>
            <a:endParaRPr lang="en-US"/>
          </a:p>
        </p:txBody>
      </p:sp>
    </p:spTree>
    <p:extLst>
      <p:ext uri="{BB962C8B-B14F-4D97-AF65-F5344CB8AC3E}">
        <p14:creationId xmlns:p14="http://schemas.microsoft.com/office/powerpoint/2010/main" val="474641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FF713-628E-464B-8E51-5C16ACE0F2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7743EF-3C0E-4DDE-BB0D-18303CED4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D59809-8A02-4984-9F86-8070ABF2F6A6}"/>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AB628DE8-2DE2-45EC-AD94-878E3A9163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8C3B14-A904-42B3-97C6-91660F2D46F5}"/>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313646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FB3C0-F47E-4516-9192-04B604CCAE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29A56-2514-4D1B-934D-FB3D49B5CC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39ECF-4486-4062-880E-60CC94E33E77}"/>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8E3515B4-9943-4A5B-AF0D-2957724513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28076-29F0-423D-B145-9B85D7B3508D}"/>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2926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EFE417-7C0C-4092-BE71-C8F1AEC4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DCFEE1-A434-4935-9F7A-2DFEB0AF6C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0488BA-3A77-43B4-A3C7-515F58EA7F91}"/>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19D8E1CF-B958-4466-B9AE-D3535782A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C0F948-441F-469E-BE1D-1DE7B0F998A8}"/>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8554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4AEDD-EAB1-45CF-96DB-68A36015E8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2491E-CC08-43BF-A945-15D3E1E1FC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58F51-0A55-4B74-9652-9FE2B54B935E}"/>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B6807C44-3516-41E6-9077-8F0386C61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C07C1-36FF-4274-A1F8-D88934EB10C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94095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1F316-5B1A-443D-9365-C36C8179D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A13C4-3DF3-4525-86C4-47477E4EA0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C1CFB-3B86-487E-A228-5ABF5E691A2F}"/>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5367B9A7-55A8-4706-908C-ECAED49C2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88BA2-4366-4B9C-BD25-EA392372BF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60860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9697-31BF-44CE-A6F5-1D3C9254AA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5A96C-0E9B-4308-807B-B978C5696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A10E7-69CB-4AC4-8D62-160D788E86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AE455A-282E-4D38-BC11-CBF3FD1BB4F2}"/>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6" name="Footer Placeholder 5">
            <a:extLst>
              <a:ext uri="{FF2B5EF4-FFF2-40B4-BE49-F238E27FC236}">
                <a16:creationId xmlns:a16="http://schemas.microsoft.com/office/drawing/2014/main" id="{CD0CAFCE-598B-4A81-956C-7C78A3A36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75314E-F4EE-40F4-A749-C2853051332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628962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DF20-2C2F-483A-BC1C-4FC1F02787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08E327-39D7-4611-9B7E-9B7B4981C6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B5B367-1539-48A3-B668-3F21AC25B6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3DEA46-3E29-41B9-BF8A-0D1A4959F9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11D7CF-57B2-4CF4-ABD2-87D07F8A5A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2F5E7B8-19DD-4A55-81A9-2D56B2405BE5}"/>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8" name="Footer Placeholder 7">
            <a:extLst>
              <a:ext uri="{FF2B5EF4-FFF2-40B4-BE49-F238E27FC236}">
                <a16:creationId xmlns:a16="http://schemas.microsoft.com/office/drawing/2014/main" id="{DA355A37-1CC0-49DA-B8AF-7BB15E317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DA2146-EAA2-4A85-BD52-8C9694C28121}"/>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186508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27871-DDCE-4969-8C87-FCF64B2709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A65F71-CC1C-4531-B2A4-5566F8C71027}"/>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4" name="Footer Placeholder 3">
            <a:extLst>
              <a:ext uri="{FF2B5EF4-FFF2-40B4-BE49-F238E27FC236}">
                <a16:creationId xmlns:a16="http://schemas.microsoft.com/office/drawing/2014/main" id="{51ACBA1D-D766-4510-B7A9-B7789B5CBC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00E832-F209-4EB4-92C2-27854BDB45C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742147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AA2583-F1C2-49EF-9EA3-1358454C87CB}"/>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3" name="Footer Placeholder 2">
            <a:extLst>
              <a:ext uri="{FF2B5EF4-FFF2-40B4-BE49-F238E27FC236}">
                <a16:creationId xmlns:a16="http://schemas.microsoft.com/office/drawing/2014/main" id="{95CA3847-906B-446D-B0E0-34239134B3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72FFC2-FA1D-4FE2-8A0D-E43BB3C5F2AA}"/>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4196667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721ED-A3BD-43E1-B701-187BAFB532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7DD20B-741D-474E-8130-5403C47A1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33B465-D714-4237-9DBF-06C501B28E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266BB8-EF69-4CB9-87D8-3BE65741B5FE}"/>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6" name="Footer Placeholder 5">
            <a:extLst>
              <a:ext uri="{FF2B5EF4-FFF2-40B4-BE49-F238E27FC236}">
                <a16:creationId xmlns:a16="http://schemas.microsoft.com/office/drawing/2014/main" id="{A0FC8D68-DDEC-44F8-B31B-8A4478D01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2F3822-FB29-434B-B198-FE4B120FEBD2}"/>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298478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D79E-C070-42CC-805C-993C169770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05739-6D5A-4777-B58D-5E87F70901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CD3B37-8532-4AFF-8C8B-6E971258F5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003B4-95E5-4CFA-B039-74F20540769D}"/>
              </a:ext>
            </a:extLst>
          </p:cNvPr>
          <p:cNvSpPr>
            <a:spLocks noGrp="1"/>
          </p:cNvSpPr>
          <p:nvPr>
            <p:ph type="dt" sz="half" idx="10"/>
          </p:nvPr>
        </p:nvSpPr>
        <p:spPr/>
        <p:txBody>
          <a:bodyPr/>
          <a:lstStyle/>
          <a:p>
            <a:fld id="{6A37264C-6AD2-4681-A800-FAD0AF653D81}" type="datetimeFigureOut">
              <a:rPr lang="en-US" smtClean="0"/>
              <a:t>10/30/25</a:t>
            </a:fld>
            <a:endParaRPr lang="en-US"/>
          </a:p>
        </p:txBody>
      </p:sp>
      <p:sp>
        <p:nvSpPr>
          <p:cNvPr id="6" name="Footer Placeholder 5">
            <a:extLst>
              <a:ext uri="{FF2B5EF4-FFF2-40B4-BE49-F238E27FC236}">
                <a16:creationId xmlns:a16="http://schemas.microsoft.com/office/drawing/2014/main" id="{C574BB70-F8A1-41E1-9CAA-EC62D3733F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57529D-55F2-435B-9302-D9A1AA11861C}"/>
              </a:ext>
            </a:extLst>
          </p:cNvPr>
          <p:cNvSpPr>
            <a:spLocks noGrp="1"/>
          </p:cNvSpPr>
          <p:nvPr>
            <p:ph type="sldNum" sz="quarter" idx="12"/>
          </p:nvPr>
        </p:nvSpPr>
        <p:spPr/>
        <p:txBody>
          <a:bodyPr/>
          <a:lstStyle/>
          <a:p>
            <a:fld id="{107EA3CC-00B6-48EA-A66C-025103EA665C}" type="slidenum">
              <a:rPr lang="en-US" smtClean="0"/>
              <a:t>‹#›</a:t>
            </a:fld>
            <a:endParaRPr lang="en-US"/>
          </a:p>
        </p:txBody>
      </p:sp>
    </p:spTree>
    <p:extLst>
      <p:ext uri="{BB962C8B-B14F-4D97-AF65-F5344CB8AC3E}">
        <p14:creationId xmlns:p14="http://schemas.microsoft.com/office/powerpoint/2010/main" val="339807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10197D-BAB4-4F7A-B28D-C0FA27396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708EE8-7BC3-48D4-A38B-AB5FE3FAA7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F1FB71-4AE5-4112-AEA3-3EC8D3B3C6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t>10/30/25</a:t>
            </a:fld>
            <a:endParaRPr lang="en-US"/>
          </a:p>
        </p:txBody>
      </p:sp>
      <p:sp>
        <p:nvSpPr>
          <p:cNvPr id="5" name="Footer Placeholder 4">
            <a:extLst>
              <a:ext uri="{FF2B5EF4-FFF2-40B4-BE49-F238E27FC236}">
                <a16:creationId xmlns:a16="http://schemas.microsoft.com/office/drawing/2014/main" id="{54F8847C-6665-4002-9A55-08E243D8A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B88D4-A969-4584-A720-A32A42E1B7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t>‹#›</a:t>
            </a:fld>
            <a:endParaRPr lang="en-US"/>
          </a:p>
        </p:txBody>
      </p:sp>
    </p:spTree>
    <p:extLst>
      <p:ext uri="{BB962C8B-B14F-4D97-AF65-F5344CB8AC3E}">
        <p14:creationId xmlns:p14="http://schemas.microsoft.com/office/powerpoint/2010/main" val="29482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67CF0F-7649-398C-FEAA-6111AC0FEC3E}"/>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erson reaching out to the sky with a cross&#10;&#10;AI-generated content may be incorrect.">
            <a:extLst>
              <a:ext uri="{FF2B5EF4-FFF2-40B4-BE49-F238E27FC236}">
                <a16:creationId xmlns:a16="http://schemas.microsoft.com/office/drawing/2014/main" id="{D5C2C56D-F0ED-8488-76BF-C6073C01625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499174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EC5BA-2B75-50A2-4A89-66ADDC0ED599}"/>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FC8B4755-4D56-7517-2450-CF11B9372EF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98C3280-3634-976C-23C9-5A67A2B93E21}"/>
              </a:ext>
            </a:extLst>
          </p:cNvPr>
          <p:cNvSpPr txBox="1"/>
          <p:nvPr/>
        </p:nvSpPr>
        <p:spPr>
          <a:xfrm>
            <a:off x="686054" y="1803939"/>
            <a:ext cx="6140631" cy="3250121"/>
          </a:xfrm>
          <a:prstGeom prst="rect">
            <a:avLst/>
          </a:prstGeom>
          <a:noFill/>
        </p:spPr>
        <p:txBody>
          <a:bodyPr wrap="square" rtlCol="0">
            <a:spAutoFit/>
          </a:bodyPr>
          <a:lstStyle/>
          <a:p>
            <a:pPr>
              <a:lnSpc>
                <a:spcPct val="90000"/>
              </a:lnSpc>
            </a:pPr>
            <a:r>
              <a:rPr lang="en-US" sz="3600" dirty="0">
                <a:solidFill>
                  <a:schemeClr val="bg1"/>
                </a:solidFill>
              </a:rPr>
              <a:t>Psalm 103:1-5</a:t>
            </a:r>
          </a:p>
          <a:p>
            <a:pPr>
              <a:lnSpc>
                <a:spcPct val="90000"/>
              </a:lnSpc>
            </a:pPr>
            <a:r>
              <a:rPr lang="en-US" sz="3200" dirty="0">
                <a:solidFill>
                  <a:schemeClr val="bg1"/>
                </a:solidFill>
              </a:rPr>
              <a:t>4 Who redeems your life from destruction, Who crowns you with lovingkindness and tender mercies, </a:t>
            </a:r>
          </a:p>
          <a:p>
            <a:pPr>
              <a:lnSpc>
                <a:spcPct val="90000"/>
              </a:lnSpc>
            </a:pPr>
            <a:r>
              <a:rPr lang="en-US" sz="3200" dirty="0">
                <a:solidFill>
                  <a:schemeClr val="bg1"/>
                </a:solidFill>
              </a:rPr>
              <a:t>5 Who satisfies your mouth with good things, So that your youth is renewed like the eagle's.</a:t>
            </a:r>
          </a:p>
        </p:txBody>
      </p:sp>
    </p:spTree>
    <p:extLst>
      <p:ext uri="{BB962C8B-B14F-4D97-AF65-F5344CB8AC3E}">
        <p14:creationId xmlns:p14="http://schemas.microsoft.com/office/powerpoint/2010/main" val="539431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01738-0859-8347-F0EA-279B2D5D8724}"/>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FE9169F6-06C5-8401-D2D7-8C1D9F41F48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BFE8B0C-A1D2-F6FB-8171-43FFD3659E02}"/>
              </a:ext>
            </a:extLst>
          </p:cNvPr>
          <p:cNvSpPr txBox="1"/>
          <p:nvPr/>
        </p:nvSpPr>
        <p:spPr>
          <a:xfrm>
            <a:off x="661002" y="2247138"/>
            <a:ext cx="6140631" cy="2363724"/>
          </a:xfrm>
          <a:prstGeom prst="rect">
            <a:avLst/>
          </a:prstGeom>
          <a:noFill/>
        </p:spPr>
        <p:txBody>
          <a:bodyPr wrap="square" rtlCol="0">
            <a:spAutoFit/>
          </a:bodyPr>
          <a:lstStyle/>
          <a:p>
            <a:pPr>
              <a:lnSpc>
                <a:spcPct val="90000"/>
              </a:lnSpc>
            </a:pPr>
            <a:r>
              <a:rPr lang="en-US" sz="3600" dirty="0">
                <a:solidFill>
                  <a:schemeClr val="bg1"/>
                </a:solidFill>
              </a:rPr>
              <a:t>Proverbs 3:7,8</a:t>
            </a:r>
          </a:p>
          <a:p>
            <a:pPr>
              <a:lnSpc>
                <a:spcPct val="90000"/>
              </a:lnSpc>
            </a:pPr>
            <a:r>
              <a:rPr lang="en-US" sz="3200" dirty="0">
                <a:solidFill>
                  <a:schemeClr val="bg1"/>
                </a:solidFill>
              </a:rPr>
              <a:t>7 Do not be wise in your own eyes; Fear the LORD and depart from evil. </a:t>
            </a:r>
          </a:p>
          <a:p>
            <a:pPr>
              <a:lnSpc>
                <a:spcPct val="90000"/>
              </a:lnSpc>
            </a:pPr>
            <a:r>
              <a:rPr lang="en-US" sz="3200" dirty="0">
                <a:solidFill>
                  <a:schemeClr val="bg1"/>
                </a:solidFill>
              </a:rPr>
              <a:t>8 It will be health to your flesh, And strength to your bones.</a:t>
            </a:r>
          </a:p>
        </p:txBody>
      </p:sp>
    </p:spTree>
    <p:extLst>
      <p:ext uri="{BB962C8B-B14F-4D97-AF65-F5344CB8AC3E}">
        <p14:creationId xmlns:p14="http://schemas.microsoft.com/office/powerpoint/2010/main" val="187580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38F76-2ABE-C674-DE43-CB488B66E6D3}"/>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CB3F1517-9EC3-0A60-85A7-3D477E95C37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1F7CF379-914C-5730-8C83-5F26336338F6}"/>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3. HIS WORKS</a:t>
            </a:r>
            <a:endParaRPr lang="en-IN" sz="3200" b="1" dirty="0">
              <a:solidFill>
                <a:schemeClr val="bg1"/>
              </a:solidFill>
            </a:endParaRPr>
          </a:p>
        </p:txBody>
      </p:sp>
    </p:spTree>
    <p:extLst>
      <p:ext uri="{BB962C8B-B14F-4D97-AF65-F5344CB8AC3E}">
        <p14:creationId xmlns:p14="http://schemas.microsoft.com/office/powerpoint/2010/main" val="1764060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ECB8D-4CA9-9CA0-51C4-B7782B51B7A3}"/>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69048FB8-1C90-2D26-E8A9-FC3E675809A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12286CC-C4B4-E71B-852D-4A2385773999}"/>
              </a:ext>
            </a:extLst>
          </p:cNvPr>
          <p:cNvSpPr txBox="1"/>
          <p:nvPr/>
        </p:nvSpPr>
        <p:spPr>
          <a:xfrm>
            <a:off x="635950" y="2468737"/>
            <a:ext cx="6140631" cy="1920526"/>
          </a:xfrm>
          <a:prstGeom prst="rect">
            <a:avLst/>
          </a:prstGeom>
          <a:noFill/>
        </p:spPr>
        <p:txBody>
          <a:bodyPr wrap="square" rtlCol="0">
            <a:spAutoFit/>
          </a:bodyPr>
          <a:lstStyle/>
          <a:p>
            <a:pPr>
              <a:lnSpc>
                <a:spcPct val="90000"/>
              </a:lnSpc>
            </a:pPr>
            <a:r>
              <a:rPr lang="en-US" sz="3600" dirty="0">
                <a:solidFill>
                  <a:schemeClr val="bg1"/>
                </a:solidFill>
              </a:rPr>
              <a:t>Psalm 107:20 </a:t>
            </a:r>
          </a:p>
          <a:p>
            <a:pPr>
              <a:lnSpc>
                <a:spcPct val="90000"/>
              </a:lnSpc>
            </a:pPr>
            <a:r>
              <a:rPr lang="en-US" sz="3200" dirty="0">
                <a:solidFill>
                  <a:schemeClr val="bg1"/>
                </a:solidFill>
              </a:rPr>
              <a:t>He sent His word and healed them, And delivered them from their destructions. </a:t>
            </a:r>
          </a:p>
        </p:txBody>
      </p:sp>
    </p:spTree>
    <p:extLst>
      <p:ext uri="{BB962C8B-B14F-4D97-AF65-F5344CB8AC3E}">
        <p14:creationId xmlns:p14="http://schemas.microsoft.com/office/powerpoint/2010/main" val="3110268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862B9-1D1B-C4C7-F7DF-32FF13AEC626}"/>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196F1EDE-CE12-AD13-28ED-9D1EF9186D0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74CE616-C489-B520-C79B-37DABA6E0716}"/>
              </a:ext>
            </a:extLst>
          </p:cNvPr>
          <p:cNvSpPr txBox="1"/>
          <p:nvPr/>
        </p:nvSpPr>
        <p:spPr>
          <a:xfrm>
            <a:off x="610898" y="1139142"/>
            <a:ext cx="6140631" cy="4579715"/>
          </a:xfrm>
          <a:prstGeom prst="rect">
            <a:avLst/>
          </a:prstGeom>
          <a:noFill/>
        </p:spPr>
        <p:txBody>
          <a:bodyPr wrap="square" rtlCol="0">
            <a:spAutoFit/>
          </a:bodyPr>
          <a:lstStyle/>
          <a:p>
            <a:pPr>
              <a:lnSpc>
                <a:spcPct val="90000"/>
              </a:lnSpc>
            </a:pPr>
            <a:r>
              <a:rPr lang="en-US" sz="3600" dirty="0">
                <a:solidFill>
                  <a:schemeClr val="bg1"/>
                </a:solidFill>
              </a:rPr>
              <a:t>Proverbs 4:20-22</a:t>
            </a:r>
          </a:p>
          <a:p>
            <a:pPr>
              <a:lnSpc>
                <a:spcPct val="90000"/>
              </a:lnSpc>
            </a:pPr>
            <a:r>
              <a:rPr lang="en-US" sz="3200" dirty="0">
                <a:solidFill>
                  <a:schemeClr val="bg1"/>
                </a:solidFill>
              </a:rPr>
              <a:t>20 My son, give attention to my words; Incline your ear to my sayings. </a:t>
            </a:r>
          </a:p>
          <a:p>
            <a:pPr>
              <a:lnSpc>
                <a:spcPct val="90000"/>
              </a:lnSpc>
            </a:pPr>
            <a:r>
              <a:rPr lang="en-US" sz="3200" dirty="0">
                <a:solidFill>
                  <a:schemeClr val="bg1"/>
                </a:solidFill>
              </a:rPr>
              <a:t>21 Do not let them depart from your eyes; Keep them in the midst of your heart; </a:t>
            </a:r>
          </a:p>
          <a:p>
            <a:pPr>
              <a:lnSpc>
                <a:spcPct val="90000"/>
              </a:lnSpc>
            </a:pPr>
            <a:r>
              <a:rPr lang="en-US" sz="3200" dirty="0">
                <a:solidFill>
                  <a:schemeClr val="bg1"/>
                </a:solidFill>
              </a:rPr>
              <a:t>22 For they are life to those who find them, And health to all their flesh. </a:t>
            </a:r>
          </a:p>
        </p:txBody>
      </p:sp>
    </p:spTree>
    <p:extLst>
      <p:ext uri="{BB962C8B-B14F-4D97-AF65-F5344CB8AC3E}">
        <p14:creationId xmlns:p14="http://schemas.microsoft.com/office/powerpoint/2010/main" val="2592778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8BAA8-B934-0A70-3978-622C1A458847}"/>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F9CE43A3-8757-EB1F-9B4A-3A9EDBA38403}"/>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7C14D9C-2D4B-F161-81D2-9CEDBAE06B34}"/>
              </a:ext>
            </a:extLst>
          </p:cNvPr>
          <p:cNvSpPr txBox="1"/>
          <p:nvPr/>
        </p:nvSpPr>
        <p:spPr>
          <a:xfrm>
            <a:off x="610898" y="1803939"/>
            <a:ext cx="6140631" cy="3250121"/>
          </a:xfrm>
          <a:prstGeom prst="rect">
            <a:avLst/>
          </a:prstGeom>
          <a:noFill/>
        </p:spPr>
        <p:txBody>
          <a:bodyPr wrap="square" rtlCol="0">
            <a:spAutoFit/>
          </a:bodyPr>
          <a:lstStyle/>
          <a:p>
            <a:pPr>
              <a:lnSpc>
                <a:spcPct val="90000"/>
              </a:lnSpc>
            </a:pPr>
            <a:r>
              <a:rPr lang="en-US" sz="3600" dirty="0">
                <a:solidFill>
                  <a:schemeClr val="bg1"/>
                </a:solidFill>
              </a:rPr>
              <a:t>Acts 10:38 </a:t>
            </a:r>
          </a:p>
          <a:p>
            <a:pPr>
              <a:lnSpc>
                <a:spcPct val="90000"/>
              </a:lnSpc>
            </a:pPr>
            <a:r>
              <a:rPr lang="en-US" sz="3200" dirty="0">
                <a:solidFill>
                  <a:schemeClr val="bg1"/>
                </a:solidFill>
              </a:rPr>
              <a:t>how God anointed Jesus of Nazareth with the Holy Spirit and with power, who went about doing good and healing all who were oppressed by the devil, for God was with Him. </a:t>
            </a:r>
          </a:p>
        </p:txBody>
      </p:sp>
    </p:spTree>
    <p:extLst>
      <p:ext uri="{BB962C8B-B14F-4D97-AF65-F5344CB8AC3E}">
        <p14:creationId xmlns:p14="http://schemas.microsoft.com/office/powerpoint/2010/main" val="333611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A10E-87F4-7A2B-A5D0-F4D4897103DD}"/>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1EE1DDC2-2063-4371-4CF6-1E9E1D4BC446}"/>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A8ACA43-226C-2C58-73AC-8F7F113EDDC9}"/>
              </a:ext>
            </a:extLst>
          </p:cNvPr>
          <p:cNvSpPr txBox="1"/>
          <p:nvPr/>
        </p:nvSpPr>
        <p:spPr>
          <a:xfrm>
            <a:off x="635950" y="1803939"/>
            <a:ext cx="6140631" cy="3250121"/>
          </a:xfrm>
          <a:prstGeom prst="rect">
            <a:avLst/>
          </a:prstGeom>
          <a:noFill/>
        </p:spPr>
        <p:txBody>
          <a:bodyPr wrap="square" rtlCol="0">
            <a:spAutoFit/>
          </a:bodyPr>
          <a:lstStyle/>
          <a:p>
            <a:pPr>
              <a:lnSpc>
                <a:spcPct val="90000"/>
              </a:lnSpc>
            </a:pPr>
            <a:r>
              <a:rPr lang="en-US" sz="3600" dirty="0">
                <a:solidFill>
                  <a:schemeClr val="bg1"/>
                </a:solidFill>
              </a:rPr>
              <a:t>Romans 8:11 </a:t>
            </a:r>
          </a:p>
          <a:p>
            <a:pPr>
              <a:lnSpc>
                <a:spcPct val="90000"/>
              </a:lnSpc>
            </a:pPr>
            <a:r>
              <a:rPr lang="en-US" sz="3200" dirty="0">
                <a:solidFill>
                  <a:schemeClr val="bg1"/>
                </a:solidFill>
              </a:rPr>
              <a:t>But if the Spirit of Him who raised Jesus from the dead dwells in you, He who raised Christ from the dead will also give life to your mortal bodies through His Spirit who dwells in you. </a:t>
            </a:r>
          </a:p>
        </p:txBody>
      </p:sp>
    </p:spTree>
    <p:extLst>
      <p:ext uri="{BB962C8B-B14F-4D97-AF65-F5344CB8AC3E}">
        <p14:creationId xmlns:p14="http://schemas.microsoft.com/office/powerpoint/2010/main" val="9956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B181E-C678-465D-6E21-572F2668A166}"/>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336B2025-135F-02CF-943C-69E71E00696A}"/>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569AE67-DACE-EF31-4515-FB3EB36F80E5}"/>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4. HIS SON</a:t>
            </a:r>
            <a:endParaRPr lang="en-IN" sz="3200" b="1" dirty="0">
              <a:solidFill>
                <a:schemeClr val="bg1"/>
              </a:solidFill>
            </a:endParaRPr>
          </a:p>
        </p:txBody>
      </p:sp>
    </p:spTree>
    <p:extLst>
      <p:ext uri="{BB962C8B-B14F-4D97-AF65-F5344CB8AC3E}">
        <p14:creationId xmlns:p14="http://schemas.microsoft.com/office/powerpoint/2010/main" val="145197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DC1B-52A7-E3DD-11AF-B2D0AD582354}"/>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F4607549-01E1-354E-3310-F3246C119EE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493E6B7-1F15-B053-B14F-3A7993269F3E}"/>
              </a:ext>
            </a:extLst>
          </p:cNvPr>
          <p:cNvSpPr txBox="1"/>
          <p:nvPr/>
        </p:nvSpPr>
        <p:spPr>
          <a:xfrm>
            <a:off x="673528" y="2247138"/>
            <a:ext cx="6140631" cy="2363724"/>
          </a:xfrm>
          <a:prstGeom prst="rect">
            <a:avLst/>
          </a:prstGeom>
          <a:noFill/>
        </p:spPr>
        <p:txBody>
          <a:bodyPr wrap="square" rtlCol="0">
            <a:spAutoFit/>
          </a:bodyPr>
          <a:lstStyle/>
          <a:p>
            <a:pPr>
              <a:lnSpc>
                <a:spcPct val="90000"/>
              </a:lnSpc>
            </a:pPr>
            <a:r>
              <a:rPr lang="en-US" sz="3600" dirty="0">
                <a:solidFill>
                  <a:schemeClr val="bg1"/>
                </a:solidFill>
              </a:rPr>
              <a:t>Matthew 12:15 </a:t>
            </a:r>
          </a:p>
          <a:p>
            <a:pPr>
              <a:lnSpc>
                <a:spcPct val="90000"/>
              </a:lnSpc>
            </a:pPr>
            <a:r>
              <a:rPr lang="en-US" sz="3200" dirty="0">
                <a:solidFill>
                  <a:schemeClr val="bg1"/>
                </a:solidFill>
              </a:rPr>
              <a:t>But when Jesus knew it, He withdrew from there. And great multitudes followed Him, and He healed them all.</a:t>
            </a:r>
          </a:p>
        </p:txBody>
      </p:sp>
    </p:spTree>
    <p:extLst>
      <p:ext uri="{BB962C8B-B14F-4D97-AF65-F5344CB8AC3E}">
        <p14:creationId xmlns:p14="http://schemas.microsoft.com/office/powerpoint/2010/main" val="3530988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05CB9-5DAA-5F67-2199-DE403FD9F38F}"/>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D297CA64-D92C-D551-26D3-0439128CA95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95D84A8-DFFE-AFB9-A0D6-1320408331B1}"/>
              </a:ext>
            </a:extLst>
          </p:cNvPr>
          <p:cNvSpPr txBox="1"/>
          <p:nvPr/>
        </p:nvSpPr>
        <p:spPr>
          <a:xfrm>
            <a:off x="673528" y="2468737"/>
            <a:ext cx="6140631" cy="1920526"/>
          </a:xfrm>
          <a:prstGeom prst="rect">
            <a:avLst/>
          </a:prstGeom>
          <a:noFill/>
        </p:spPr>
        <p:txBody>
          <a:bodyPr wrap="square" rtlCol="0">
            <a:spAutoFit/>
          </a:bodyPr>
          <a:lstStyle/>
          <a:p>
            <a:pPr>
              <a:lnSpc>
                <a:spcPct val="90000"/>
              </a:lnSpc>
            </a:pPr>
            <a:r>
              <a:rPr lang="en-US" sz="3600" dirty="0">
                <a:solidFill>
                  <a:schemeClr val="bg1"/>
                </a:solidFill>
              </a:rPr>
              <a:t>Luke 6:19 </a:t>
            </a:r>
          </a:p>
          <a:p>
            <a:pPr>
              <a:lnSpc>
                <a:spcPct val="90000"/>
              </a:lnSpc>
            </a:pPr>
            <a:r>
              <a:rPr lang="en-US" sz="3200" dirty="0">
                <a:solidFill>
                  <a:schemeClr val="bg1"/>
                </a:solidFill>
              </a:rPr>
              <a:t>And the whole multitude sought to touch Him, for power went out from Him and healed them all.</a:t>
            </a:r>
          </a:p>
        </p:txBody>
      </p:sp>
    </p:spTree>
    <p:extLst>
      <p:ext uri="{BB962C8B-B14F-4D97-AF65-F5344CB8AC3E}">
        <p14:creationId xmlns:p14="http://schemas.microsoft.com/office/powerpoint/2010/main" val="399266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ACFF4-ED70-3082-50FC-152C17FEAC5B}"/>
            </a:ext>
          </a:extLst>
        </p:cNvPr>
        <p:cNvGrpSpPr/>
        <p:nvPr/>
      </p:nvGrpSpPr>
      <p:grpSpPr>
        <a:xfrm>
          <a:off x="0" y="0"/>
          <a:ext cx="0" cy="0"/>
          <a:chOff x="0" y="0"/>
          <a:chExt cx="0" cy="0"/>
        </a:xfrm>
      </p:grpSpPr>
      <p:sp>
        <p:nvSpPr>
          <p:cNvPr id="34" name="Rectangle 3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hand reaching out to the sky with the sun shining through the sky&#10;&#10;AI-generated content may be incorrect.">
            <a:extLst>
              <a:ext uri="{FF2B5EF4-FFF2-40B4-BE49-F238E27FC236}">
                <a16:creationId xmlns:a16="http://schemas.microsoft.com/office/drawing/2014/main" id="{79861DA1-2753-8A13-1C15-31C23445CDE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A5E83A1-4FA9-A59D-5656-D195FC1C6C85}"/>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1. HIS NATURE</a:t>
            </a:r>
            <a:endParaRPr lang="en-IN" sz="3200" b="1" dirty="0">
              <a:solidFill>
                <a:schemeClr val="bg1"/>
              </a:solidFill>
            </a:endParaRPr>
          </a:p>
        </p:txBody>
      </p:sp>
    </p:spTree>
    <p:extLst>
      <p:ext uri="{BB962C8B-B14F-4D97-AF65-F5344CB8AC3E}">
        <p14:creationId xmlns:p14="http://schemas.microsoft.com/office/powerpoint/2010/main" val="70821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81204-E745-37ED-3019-6760A7262E66}"/>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0C304991-4655-8130-621C-8A3896E8FE67}"/>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69D0559-9C37-2B8F-F316-4B6AF85B8238}"/>
              </a:ext>
            </a:extLst>
          </p:cNvPr>
          <p:cNvSpPr txBox="1"/>
          <p:nvPr/>
        </p:nvSpPr>
        <p:spPr>
          <a:xfrm>
            <a:off x="619902" y="2884235"/>
            <a:ext cx="5974156" cy="1089529"/>
          </a:xfrm>
          <a:prstGeom prst="rect">
            <a:avLst/>
          </a:prstGeom>
          <a:noFill/>
        </p:spPr>
        <p:txBody>
          <a:bodyPr wrap="square" rtlCol="0">
            <a:spAutoFit/>
          </a:bodyPr>
          <a:lstStyle/>
          <a:p>
            <a:pPr>
              <a:lnSpc>
                <a:spcPct val="90000"/>
              </a:lnSpc>
            </a:pPr>
            <a:r>
              <a:rPr lang="en-US" sz="3600" b="1" dirty="0">
                <a:solidFill>
                  <a:schemeClr val="bg1"/>
                </a:solidFill>
              </a:rPr>
              <a:t>5. HIS PROVISION OF REDEMPTION</a:t>
            </a:r>
            <a:endParaRPr lang="en-IN" sz="3200" b="1" dirty="0">
              <a:solidFill>
                <a:schemeClr val="bg1"/>
              </a:solidFill>
            </a:endParaRPr>
          </a:p>
        </p:txBody>
      </p:sp>
    </p:spTree>
    <p:extLst>
      <p:ext uri="{BB962C8B-B14F-4D97-AF65-F5344CB8AC3E}">
        <p14:creationId xmlns:p14="http://schemas.microsoft.com/office/powerpoint/2010/main" val="335569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FD1C7-8024-8342-E630-006D60D3E0B4}"/>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200701C0-44CD-BE4F-D7D5-3DD3B854162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4188159-CCFA-E7D1-4095-191BA8766FD4}"/>
              </a:ext>
            </a:extLst>
          </p:cNvPr>
          <p:cNvSpPr txBox="1"/>
          <p:nvPr/>
        </p:nvSpPr>
        <p:spPr>
          <a:xfrm>
            <a:off x="673528" y="917543"/>
            <a:ext cx="6140631" cy="5022914"/>
          </a:xfrm>
          <a:prstGeom prst="rect">
            <a:avLst/>
          </a:prstGeom>
          <a:noFill/>
        </p:spPr>
        <p:txBody>
          <a:bodyPr wrap="square" rtlCol="0">
            <a:spAutoFit/>
          </a:bodyPr>
          <a:lstStyle/>
          <a:p>
            <a:pPr>
              <a:lnSpc>
                <a:spcPct val="90000"/>
              </a:lnSpc>
            </a:pPr>
            <a:r>
              <a:rPr lang="en-US" sz="3600" dirty="0">
                <a:solidFill>
                  <a:schemeClr val="bg1"/>
                </a:solidFill>
              </a:rPr>
              <a:t>Isaiah 53:4,5</a:t>
            </a:r>
          </a:p>
          <a:p>
            <a:pPr>
              <a:lnSpc>
                <a:spcPct val="90000"/>
              </a:lnSpc>
            </a:pPr>
            <a:r>
              <a:rPr lang="en-US" sz="3200" dirty="0">
                <a:solidFill>
                  <a:schemeClr val="bg1"/>
                </a:solidFill>
              </a:rPr>
              <a:t>4 Surely He has borne our griefs (sickness) And carried our sorrows (pains); Yet we esteemed Him stricken, Smitten by God, and afflicted. </a:t>
            </a:r>
          </a:p>
          <a:p>
            <a:pPr>
              <a:lnSpc>
                <a:spcPct val="90000"/>
              </a:lnSpc>
            </a:pPr>
            <a:r>
              <a:rPr lang="en-US" sz="3200" dirty="0">
                <a:solidFill>
                  <a:schemeClr val="bg1"/>
                </a:solidFill>
              </a:rPr>
              <a:t>5 But He was wounded for our transgressions, He was bruised for our iniquities; The chastisement for our peace was upon Him, And by His stripes we are healed. </a:t>
            </a:r>
          </a:p>
        </p:txBody>
      </p:sp>
    </p:spTree>
    <p:extLst>
      <p:ext uri="{BB962C8B-B14F-4D97-AF65-F5344CB8AC3E}">
        <p14:creationId xmlns:p14="http://schemas.microsoft.com/office/powerpoint/2010/main" val="702418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B9A18-F04C-2E10-C74F-54ECC3A942D8}"/>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6BBB344D-F942-81DC-EC05-FBA51BCACB32}"/>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14D481B-EED4-57FF-800D-7106E03F0295}"/>
              </a:ext>
            </a:extLst>
          </p:cNvPr>
          <p:cNvSpPr txBox="1"/>
          <p:nvPr/>
        </p:nvSpPr>
        <p:spPr>
          <a:xfrm>
            <a:off x="673528" y="917543"/>
            <a:ext cx="6140631" cy="5022914"/>
          </a:xfrm>
          <a:prstGeom prst="rect">
            <a:avLst/>
          </a:prstGeom>
          <a:noFill/>
        </p:spPr>
        <p:txBody>
          <a:bodyPr wrap="square" rtlCol="0">
            <a:spAutoFit/>
          </a:bodyPr>
          <a:lstStyle/>
          <a:p>
            <a:pPr>
              <a:lnSpc>
                <a:spcPct val="90000"/>
              </a:lnSpc>
            </a:pPr>
            <a:r>
              <a:rPr lang="en-US" sz="3600" dirty="0">
                <a:solidFill>
                  <a:schemeClr val="bg1"/>
                </a:solidFill>
              </a:rPr>
              <a:t>Matthew 8:16,17</a:t>
            </a:r>
          </a:p>
          <a:p>
            <a:pPr>
              <a:lnSpc>
                <a:spcPct val="90000"/>
              </a:lnSpc>
            </a:pPr>
            <a:r>
              <a:rPr lang="en-US" sz="3200" dirty="0">
                <a:solidFill>
                  <a:schemeClr val="bg1"/>
                </a:solidFill>
              </a:rPr>
              <a:t>16 When evening had come, they brought to Him many who were demon-possessed. And He cast out the spirits with a word, and healed all who were sick, </a:t>
            </a:r>
          </a:p>
          <a:p>
            <a:pPr>
              <a:lnSpc>
                <a:spcPct val="90000"/>
              </a:lnSpc>
            </a:pPr>
            <a:r>
              <a:rPr lang="en-US" sz="3200" dirty="0">
                <a:solidFill>
                  <a:schemeClr val="bg1"/>
                </a:solidFill>
              </a:rPr>
              <a:t>17 that it might be fulfilled which was spoken by Isaiah the prophet, saying: "HE HIMSELF TOOK OUR INFIRMITIES AND BORE OUR SICKNESSES." </a:t>
            </a:r>
          </a:p>
        </p:txBody>
      </p:sp>
    </p:spTree>
    <p:extLst>
      <p:ext uri="{BB962C8B-B14F-4D97-AF65-F5344CB8AC3E}">
        <p14:creationId xmlns:p14="http://schemas.microsoft.com/office/powerpoint/2010/main" val="35671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83736-D58A-221B-2679-99BE9D721ECA}"/>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8973EBAD-6242-C448-6CA9-3E8FCD1CA78D}"/>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ED804BE-EBB9-0F8D-1647-6CCF4A9F03FA}"/>
              </a:ext>
            </a:extLst>
          </p:cNvPr>
          <p:cNvSpPr txBox="1"/>
          <p:nvPr/>
        </p:nvSpPr>
        <p:spPr>
          <a:xfrm>
            <a:off x="657480" y="2884235"/>
            <a:ext cx="5974156" cy="1089529"/>
          </a:xfrm>
          <a:prstGeom prst="rect">
            <a:avLst/>
          </a:prstGeom>
          <a:noFill/>
        </p:spPr>
        <p:txBody>
          <a:bodyPr wrap="square" rtlCol="0">
            <a:spAutoFit/>
          </a:bodyPr>
          <a:lstStyle/>
          <a:p>
            <a:pPr>
              <a:lnSpc>
                <a:spcPct val="90000"/>
              </a:lnSpc>
            </a:pPr>
            <a:r>
              <a:rPr lang="en-US" sz="3600" b="1" dirty="0">
                <a:solidFill>
                  <a:schemeClr val="bg1"/>
                </a:solidFill>
              </a:rPr>
              <a:t>His nature is revealed through His name and His covenant.</a:t>
            </a:r>
            <a:endParaRPr lang="en-IN" sz="3200" b="1" dirty="0">
              <a:solidFill>
                <a:schemeClr val="bg1"/>
              </a:solidFill>
            </a:endParaRPr>
          </a:p>
        </p:txBody>
      </p:sp>
    </p:spTree>
    <p:extLst>
      <p:ext uri="{BB962C8B-B14F-4D97-AF65-F5344CB8AC3E}">
        <p14:creationId xmlns:p14="http://schemas.microsoft.com/office/powerpoint/2010/main" val="389792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F18D7-2539-69E8-4490-FE5B7ED65B90}"/>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F0C53DA9-DB6C-2015-919C-C8CB97775668}"/>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63BB5290-FFD6-9F9D-C432-95190B99A668}"/>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His Covenant</a:t>
            </a:r>
            <a:endParaRPr lang="en-IN" sz="3200" b="1" dirty="0">
              <a:solidFill>
                <a:schemeClr val="bg1"/>
              </a:solidFill>
            </a:endParaRPr>
          </a:p>
        </p:txBody>
      </p:sp>
    </p:spTree>
    <p:extLst>
      <p:ext uri="{BB962C8B-B14F-4D97-AF65-F5344CB8AC3E}">
        <p14:creationId xmlns:p14="http://schemas.microsoft.com/office/powerpoint/2010/main" val="3558982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3618DC-F10B-D913-E7C7-FF22A1FC554B}"/>
            </a:ext>
          </a:extLst>
        </p:cNvPr>
        <p:cNvGrpSpPr/>
        <p:nvPr/>
      </p:nvGrpSpPr>
      <p:grpSpPr>
        <a:xfrm>
          <a:off x="0" y="0"/>
          <a:ext cx="0" cy="0"/>
          <a:chOff x="0" y="0"/>
          <a:chExt cx="0" cy="0"/>
        </a:xfrm>
      </p:grpSpPr>
      <p:sp>
        <p:nvSpPr>
          <p:cNvPr id="28" name="Rectangle 2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hand reaching out to the sky with the sun shining through the sky&#10;&#10;AI-generated content may be incorrect.">
            <a:extLst>
              <a:ext uri="{FF2B5EF4-FFF2-40B4-BE49-F238E27FC236}">
                <a16:creationId xmlns:a16="http://schemas.microsoft.com/office/drawing/2014/main" id="{41507DDB-351B-C2CB-1601-E00BC88ADC5B}"/>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8CEF33C3-ADE4-BCFA-BB8F-1C65C2AF0B7C}"/>
              </a:ext>
            </a:extLst>
          </p:cNvPr>
          <p:cNvSpPr txBox="1"/>
          <p:nvPr/>
        </p:nvSpPr>
        <p:spPr>
          <a:xfrm>
            <a:off x="673528" y="1360741"/>
            <a:ext cx="6140631" cy="4136517"/>
          </a:xfrm>
          <a:prstGeom prst="rect">
            <a:avLst/>
          </a:prstGeom>
          <a:noFill/>
        </p:spPr>
        <p:txBody>
          <a:bodyPr wrap="square" rtlCol="0">
            <a:spAutoFit/>
          </a:bodyPr>
          <a:lstStyle/>
          <a:p>
            <a:pPr>
              <a:lnSpc>
                <a:spcPct val="90000"/>
              </a:lnSpc>
            </a:pPr>
            <a:r>
              <a:rPr lang="en-US" sz="3600" dirty="0">
                <a:solidFill>
                  <a:schemeClr val="bg1"/>
                </a:solidFill>
              </a:rPr>
              <a:t>Exodus 15:26</a:t>
            </a:r>
          </a:p>
          <a:p>
            <a:pPr>
              <a:lnSpc>
                <a:spcPct val="90000"/>
              </a:lnSpc>
            </a:pPr>
            <a:r>
              <a:rPr lang="en-US" sz="3200" dirty="0">
                <a:solidFill>
                  <a:schemeClr val="bg1"/>
                </a:solidFill>
              </a:rPr>
              <a:t>and said, "If you diligently heed the voice of the LORD your God and do what is right in His sight, give ear to His commandments and keep all His statutes, I will put none of the diseases on you which I have brought on the Egyptians. For I am the LORD who heals you." </a:t>
            </a:r>
          </a:p>
        </p:txBody>
      </p:sp>
    </p:spTree>
    <p:extLst>
      <p:ext uri="{BB962C8B-B14F-4D97-AF65-F5344CB8AC3E}">
        <p14:creationId xmlns:p14="http://schemas.microsoft.com/office/powerpoint/2010/main" val="2970795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CD8F1-515A-4B06-3067-C073CE12A4A8}"/>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18D892DB-1296-9C09-C344-FF0D4AB22090}"/>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B5E6916-F415-497A-AC02-AB76E2B9343B}"/>
              </a:ext>
            </a:extLst>
          </p:cNvPr>
          <p:cNvSpPr txBox="1"/>
          <p:nvPr/>
        </p:nvSpPr>
        <p:spPr>
          <a:xfrm>
            <a:off x="673528" y="1210429"/>
            <a:ext cx="6140631" cy="4579715"/>
          </a:xfrm>
          <a:prstGeom prst="rect">
            <a:avLst/>
          </a:prstGeom>
          <a:noFill/>
        </p:spPr>
        <p:txBody>
          <a:bodyPr wrap="square" rtlCol="0">
            <a:spAutoFit/>
          </a:bodyPr>
          <a:lstStyle/>
          <a:p>
            <a:pPr>
              <a:lnSpc>
                <a:spcPct val="90000"/>
              </a:lnSpc>
            </a:pPr>
            <a:r>
              <a:rPr lang="en-US" sz="3600" dirty="0">
                <a:solidFill>
                  <a:schemeClr val="bg1"/>
                </a:solidFill>
              </a:rPr>
              <a:t>Mark 16:17,18</a:t>
            </a:r>
          </a:p>
          <a:p>
            <a:pPr>
              <a:lnSpc>
                <a:spcPct val="90000"/>
              </a:lnSpc>
            </a:pPr>
            <a:r>
              <a:rPr lang="en-US" sz="3200" dirty="0">
                <a:solidFill>
                  <a:schemeClr val="bg1"/>
                </a:solidFill>
              </a:rPr>
              <a:t>17 And these signs will follow those who believe: In My name they will cast out demons; they will speak with new tongues; </a:t>
            </a:r>
          </a:p>
          <a:p>
            <a:pPr>
              <a:lnSpc>
                <a:spcPct val="90000"/>
              </a:lnSpc>
            </a:pPr>
            <a:r>
              <a:rPr lang="en-US" sz="3200" dirty="0">
                <a:solidFill>
                  <a:schemeClr val="bg1"/>
                </a:solidFill>
              </a:rPr>
              <a:t>18 they will take up serpents; and if they drink anything deadly, it will by no means hurt them; they will lay hands on the sick, and they will recover.”</a:t>
            </a:r>
          </a:p>
        </p:txBody>
      </p:sp>
    </p:spTree>
    <p:extLst>
      <p:ext uri="{BB962C8B-B14F-4D97-AF65-F5344CB8AC3E}">
        <p14:creationId xmlns:p14="http://schemas.microsoft.com/office/powerpoint/2010/main" val="318031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1834F-949D-E035-A22D-C9BDF9041EE4}"/>
            </a:ext>
          </a:extLst>
        </p:cNvPr>
        <p:cNvGrpSpPr/>
        <p:nvPr/>
      </p:nvGrpSpPr>
      <p:grpSpPr>
        <a:xfrm>
          <a:off x="0" y="0"/>
          <a:ext cx="0" cy="0"/>
          <a:chOff x="0" y="0"/>
          <a:chExt cx="0" cy="0"/>
        </a:xfrm>
      </p:grpSpPr>
      <p:pic>
        <p:nvPicPr>
          <p:cNvPr id="5" name="Picture 4" descr="A hand reaching out to the sky with the sun shining through the sky&#10;&#10;AI-generated content may be incorrect.">
            <a:extLst>
              <a:ext uri="{FF2B5EF4-FFF2-40B4-BE49-F238E27FC236}">
                <a16:creationId xmlns:a16="http://schemas.microsoft.com/office/drawing/2014/main" id="{CA99C882-8FD2-D1CF-0E32-AF3C9162EEC4}"/>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499D576-32C5-39F4-EF98-927EEF01B603}"/>
              </a:ext>
            </a:extLst>
          </p:cNvPr>
          <p:cNvSpPr txBox="1"/>
          <p:nvPr/>
        </p:nvSpPr>
        <p:spPr>
          <a:xfrm>
            <a:off x="644954" y="3133534"/>
            <a:ext cx="5974156" cy="590931"/>
          </a:xfrm>
          <a:prstGeom prst="rect">
            <a:avLst/>
          </a:prstGeom>
          <a:noFill/>
        </p:spPr>
        <p:txBody>
          <a:bodyPr wrap="square" rtlCol="0">
            <a:spAutoFit/>
          </a:bodyPr>
          <a:lstStyle/>
          <a:p>
            <a:pPr>
              <a:lnSpc>
                <a:spcPct val="90000"/>
              </a:lnSpc>
            </a:pPr>
            <a:r>
              <a:rPr lang="en-US" sz="3600" b="1" dirty="0">
                <a:solidFill>
                  <a:schemeClr val="bg1"/>
                </a:solidFill>
              </a:rPr>
              <a:t>2. HIS PROMISES</a:t>
            </a:r>
            <a:endParaRPr lang="en-IN" sz="3200" b="1" dirty="0">
              <a:solidFill>
                <a:schemeClr val="bg1"/>
              </a:solidFill>
            </a:endParaRPr>
          </a:p>
        </p:txBody>
      </p:sp>
    </p:spTree>
    <p:extLst>
      <p:ext uri="{BB962C8B-B14F-4D97-AF65-F5344CB8AC3E}">
        <p14:creationId xmlns:p14="http://schemas.microsoft.com/office/powerpoint/2010/main" val="3161912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309D6-8126-18DB-030C-2E2ACFC9DB64}"/>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CD2B8E46-C2E0-955A-B49B-162F706AD169}"/>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29B56676-8083-AF20-6BE6-2EC866935BF2}"/>
              </a:ext>
            </a:extLst>
          </p:cNvPr>
          <p:cNvSpPr txBox="1"/>
          <p:nvPr/>
        </p:nvSpPr>
        <p:spPr>
          <a:xfrm>
            <a:off x="673528" y="1360741"/>
            <a:ext cx="6140631" cy="4136517"/>
          </a:xfrm>
          <a:prstGeom prst="rect">
            <a:avLst/>
          </a:prstGeom>
          <a:noFill/>
        </p:spPr>
        <p:txBody>
          <a:bodyPr wrap="square" rtlCol="0">
            <a:spAutoFit/>
          </a:bodyPr>
          <a:lstStyle/>
          <a:p>
            <a:pPr>
              <a:lnSpc>
                <a:spcPct val="90000"/>
              </a:lnSpc>
            </a:pPr>
            <a:r>
              <a:rPr lang="en-US" sz="3600" dirty="0">
                <a:solidFill>
                  <a:schemeClr val="bg1"/>
                </a:solidFill>
              </a:rPr>
              <a:t>Exodus 23:25,26</a:t>
            </a:r>
          </a:p>
          <a:p>
            <a:pPr>
              <a:lnSpc>
                <a:spcPct val="90000"/>
              </a:lnSpc>
            </a:pPr>
            <a:r>
              <a:rPr lang="en-US" sz="3200" dirty="0">
                <a:solidFill>
                  <a:schemeClr val="bg1"/>
                </a:solidFill>
              </a:rPr>
              <a:t>25 "So you shall serve the LORD your God, and He will bless your bread and your water. And I will take sickness away from the midst of you. </a:t>
            </a:r>
          </a:p>
          <a:p>
            <a:pPr>
              <a:lnSpc>
                <a:spcPct val="90000"/>
              </a:lnSpc>
            </a:pPr>
            <a:r>
              <a:rPr lang="en-US" sz="3200" dirty="0">
                <a:solidFill>
                  <a:schemeClr val="bg1"/>
                </a:solidFill>
              </a:rPr>
              <a:t>26 No one shall suffer miscarriage or be barren in your land; I will fulfill the number of your days.</a:t>
            </a:r>
          </a:p>
        </p:txBody>
      </p:sp>
    </p:spTree>
    <p:extLst>
      <p:ext uri="{BB962C8B-B14F-4D97-AF65-F5344CB8AC3E}">
        <p14:creationId xmlns:p14="http://schemas.microsoft.com/office/powerpoint/2010/main" val="290054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88A59-EE43-B9C6-95C9-38171004BAD5}"/>
            </a:ext>
          </a:extLst>
        </p:cNvPr>
        <p:cNvGrpSpPr/>
        <p:nvPr/>
      </p:nvGrpSpPr>
      <p:grpSpPr>
        <a:xfrm>
          <a:off x="0" y="0"/>
          <a:ext cx="0" cy="0"/>
          <a:chOff x="0" y="0"/>
          <a:chExt cx="0" cy="0"/>
        </a:xfrm>
      </p:grpSpPr>
      <p:pic>
        <p:nvPicPr>
          <p:cNvPr id="3" name="Picture 2" descr="A hand reaching out to the sky with the sun shining through the sky&#10;&#10;AI-generated content may be incorrect.">
            <a:extLst>
              <a:ext uri="{FF2B5EF4-FFF2-40B4-BE49-F238E27FC236}">
                <a16:creationId xmlns:a16="http://schemas.microsoft.com/office/drawing/2014/main" id="{27CB6420-0E5D-90DB-D086-F3264DB8A3EE}"/>
              </a:ext>
            </a:extLst>
          </p:cNvPr>
          <p:cNvPicPr>
            <a:picLocks noChangeAspect="1"/>
          </p:cNvPicPr>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76738373-BE11-D261-E2F5-53EF033FE8A8}"/>
              </a:ext>
            </a:extLst>
          </p:cNvPr>
          <p:cNvSpPr txBox="1"/>
          <p:nvPr/>
        </p:nvSpPr>
        <p:spPr>
          <a:xfrm>
            <a:off x="686054" y="1582340"/>
            <a:ext cx="6140631" cy="3693319"/>
          </a:xfrm>
          <a:prstGeom prst="rect">
            <a:avLst/>
          </a:prstGeom>
          <a:noFill/>
        </p:spPr>
        <p:txBody>
          <a:bodyPr wrap="square" rtlCol="0">
            <a:spAutoFit/>
          </a:bodyPr>
          <a:lstStyle/>
          <a:p>
            <a:pPr>
              <a:lnSpc>
                <a:spcPct val="90000"/>
              </a:lnSpc>
            </a:pPr>
            <a:r>
              <a:rPr lang="en-US" sz="3600" dirty="0">
                <a:solidFill>
                  <a:schemeClr val="bg1"/>
                </a:solidFill>
              </a:rPr>
              <a:t>Psalm 103:1-5</a:t>
            </a:r>
          </a:p>
          <a:p>
            <a:pPr>
              <a:lnSpc>
                <a:spcPct val="90000"/>
              </a:lnSpc>
            </a:pPr>
            <a:r>
              <a:rPr lang="en-US" sz="3200" dirty="0">
                <a:solidFill>
                  <a:schemeClr val="bg1"/>
                </a:solidFill>
              </a:rPr>
              <a:t>1 A Psalm Of David. Bless the LORD, O my soul; And all that is within me, bless His holy name! </a:t>
            </a:r>
          </a:p>
          <a:p>
            <a:pPr>
              <a:lnSpc>
                <a:spcPct val="90000"/>
              </a:lnSpc>
            </a:pPr>
            <a:r>
              <a:rPr lang="en-US" sz="3200" dirty="0">
                <a:solidFill>
                  <a:schemeClr val="bg1"/>
                </a:solidFill>
              </a:rPr>
              <a:t>2 Bless the LORD, O my soul, And forget not all His benefits: </a:t>
            </a:r>
          </a:p>
          <a:p>
            <a:pPr>
              <a:lnSpc>
                <a:spcPct val="90000"/>
              </a:lnSpc>
            </a:pPr>
            <a:r>
              <a:rPr lang="en-US" sz="3200" dirty="0">
                <a:solidFill>
                  <a:schemeClr val="bg1"/>
                </a:solidFill>
              </a:rPr>
              <a:t>3 Who forgives all your iniquities, Who heals all your diseases, </a:t>
            </a:r>
          </a:p>
        </p:txBody>
      </p:sp>
    </p:spTree>
    <p:extLst>
      <p:ext uri="{BB962C8B-B14F-4D97-AF65-F5344CB8AC3E}">
        <p14:creationId xmlns:p14="http://schemas.microsoft.com/office/powerpoint/2010/main" val="4187634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15671</TotalTime>
  <Words>694</Words>
  <Application>Microsoft Macintosh PowerPoint</Application>
  <PresentationFormat>Widescreen</PresentationFormat>
  <Paragraphs>67</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APCWO Media License</cp:lastModifiedBy>
  <cp:revision>2989</cp:revision>
  <dcterms:created xsi:type="dcterms:W3CDTF">2022-04-28T10:27:37Z</dcterms:created>
  <dcterms:modified xsi:type="dcterms:W3CDTF">2025-10-30T09:06:32Z</dcterms:modified>
</cp:coreProperties>
</file>