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47" r:id="rId2"/>
    <p:sldId id="349" r:id="rId3"/>
    <p:sldId id="348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BA8"/>
    <a:srgbClr val="ABB1E0"/>
    <a:srgbClr val="FFFFFF"/>
    <a:srgbClr val="1A4450"/>
    <a:srgbClr val="1E4D5B"/>
    <a:srgbClr val="43001C"/>
    <a:srgbClr val="2A0C0E"/>
    <a:srgbClr val="002537"/>
    <a:srgbClr val="0C4F23"/>
    <a:srgbClr val="44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8" autoAdjust="0"/>
    <p:restoredTop sz="94658"/>
  </p:normalViewPr>
  <p:slideViewPr>
    <p:cSldViewPr snapToGrid="0">
      <p:cViewPr varScale="1">
        <p:scale>
          <a:sx n="102" d="100"/>
          <a:sy n="102" d="100"/>
        </p:scale>
        <p:origin x="174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8E0EB-D6DD-39A1-9B61-89A5745DB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EDA02E-8F1E-B9E7-0EF4-07A5C78E8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32FC52-C4B1-D6E2-AC64-CA73A6CAF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EF805-58AC-F23B-6104-651B0B3AB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89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79F82-B521-94B7-FE0B-737C30B07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240E45-F879-502A-76DB-4E102B77ED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A3BB7F-F9CA-9781-66DA-F028AF74BB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94CCA-0AFB-27D0-9F6E-B4D3BD54B4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13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CC1F2-90BE-7569-B44F-2C9D35459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2764D2-3A92-858A-8D99-B43919FC3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D11F56-7F53-55D0-BD1E-E20E528B88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FABF9-3F7A-18CD-5F95-993DB57261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03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22229-6339-8ABF-15BF-A65FAF3CF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9F1D06-B688-C048-FE33-70EB692AFB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A92612-F6A7-AA90-5082-AA2B01F433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AA02C-D036-8BF6-4982-643D6B9874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14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BE25D-2CA8-72AB-5559-D8C59B3F6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0E9B35-E240-FE2F-F040-D2B44B7C6F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FE914B-0828-FD10-2E7C-57A236AC6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67ABD-B907-6D94-59C4-AC066B0375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41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8F280-CB0B-B8A2-6FB3-C66A009AB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8629D4-714E-A710-7940-2CCB57FAB7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69006A-1F72-6616-AFEA-983E70D200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77FF4-84A4-537D-A51B-19004BA2BE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60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13B3A-AB0E-2B0F-C7C5-D7B343F31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443425-A04D-AAEF-76FD-5613CEF07C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9D3AD2-8ABB-646C-55D0-6B05B1F576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ED17B-3E6B-A7AA-DC75-D67CA36883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79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E7A61-CF91-7BD6-BB54-D93F31BE0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1C0896-A189-E551-A48F-B2217259E1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C04101-ADBB-7D3E-2DA8-1FE7001F5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A9562-DEF5-C8B0-6D43-50679FE3B2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0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9A114-CF01-EA68-EDC1-5EADEA5E2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7768E3-4EB6-CC35-85E5-71514D76F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C4152B-A116-2EB7-AEB5-A2D0CB3AF7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81823-3667-6844-3EBD-22F67A8AD0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0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D1435-1515-3E5D-9A1C-CBA37FEC1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2E1302-30F1-7730-2E59-6D0F793606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3BFA57-748A-A57A-BE83-CD0CEEBC81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ACC66-9C1E-5625-92A2-0C67E3FA53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84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2A582-E100-9211-248A-442F8B244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D499A8-C98C-D11E-1F7E-D508BBA7A9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FDD660-2664-9145-1239-C6E81C36FA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254F9-85F3-33C9-A2C2-993AC50F0A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92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B1BBA-3510-B2E2-D3DB-51F94B23F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DA1BDD-F52C-096F-DA6D-5A912722C3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77DF19-9B64-2025-D137-9ECED77CD1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57716-3A93-9C93-A7A2-6337DF592C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319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7F253-3914-7E18-BFF2-D20847D15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8A4644-D339-59EE-E2C6-A04962F490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C1FE49-A4DF-6D49-F989-8A3E9BB6BB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45BAA-280A-4C6F-56C2-CCFF603681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178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C59B0-C6F1-9CF7-4B34-B46AFE1CA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FCDF34-0988-E8B3-1FF5-D1334D5FCA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AEA927-AF7F-7ABD-0706-DBF1BDF27E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787CB-F76C-D926-68E7-B30CE376C9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078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85758-FB4B-FB9D-33C1-34EF15E52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FFCD6C-AF2B-A8DB-2176-6FC38C6AFD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D3F18B-CD88-EF34-2B5E-489869775C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4FBAE-4C05-082C-AADD-CB5A2D5D1D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265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F5972-F32E-9729-6C29-8D66A1F20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D0A904-C79D-DA1A-3D7D-6959087992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76807-309C-1D23-1065-97E2351DC0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96F50-1666-7A2F-4D2A-35F9CC03CC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60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592B0-3F33-6F1C-17EB-EDBF3212E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A980AB-6001-4B56-993E-89F208FD72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D316EF-DBFD-6E14-37D8-51264C485E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1CC1D-E277-FF5D-881C-ADD606988A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242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3D0E0-40AA-FD7A-9B1A-6A3110C3B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435376-05F7-7A23-C645-5EFFEC74C3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FFCC16-BA80-2B58-CA20-981E366EAB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BAEC1-68C3-24AF-82D4-D395EB86F0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154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B07C1-1879-3D52-84AF-C5F256343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975592-7AFA-3A8F-08D2-E5BE3B7849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15C1C2-8C17-F68E-F40F-6A3C0CEA9F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DCD7D-D723-3A81-9ADD-71E2B8B52E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51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CF733-E3EC-3193-A4DD-033CC693C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2D8EAF-7C7B-B572-458E-FE81574B4C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7DB18F-11C0-1A0A-C593-661D3C7EC8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3CD2B-F133-C240-1DEC-4D0424A4D6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3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DB31B-61C0-AB73-B6ED-88DBD2406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B5536A-9190-EA63-01EF-C71B878F7B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E284EC-329D-4E0E-1155-D600FF7C32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B3330B-CB82-FF8F-E1D0-77EC32EA2F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71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EB3F0-930C-CB03-D353-2D20AD4AD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8C3485-437E-986B-6917-B76018936B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4E08DE-0455-D73E-0E19-9471A11839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FDF5D-030D-0BEE-0BE1-CA0DB14B01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7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98070-4A57-E851-CA8B-B1D367C90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4BAB28-27F4-AA45-17A3-F24DC019D3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2BDE5C-3B1B-0C09-266E-B82BCDF0EC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FB7E0-3BDD-800B-197F-641AB9AE6C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03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FB627-6C59-9F3A-3CDA-11E385B8F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965082-F994-0432-CF79-A52FFB90FC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C8B764-1408-86E7-6983-1591FB1323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60EA1-C75B-23CB-1279-97F1D4B91D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31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54035-6E3D-55FE-9D03-150ADCA2A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CE503D-8F80-5444-9716-EA4ADF2D1D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98CB1C-EAE0-A455-2A40-A17E503749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B778D-2D6C-B745-CA96-D0EE8BECC4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99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BC8E1-ACB9-36D1-6FEB-0580354A1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549CE2-16A2-5639-E3E3-BF1B2C3330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C644F1-8D45-2D9E-329B-9556F7CAAD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E968F-D5CA-4ACE-1505-393E0A6E3B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07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67CF0F-7649-398C-FEAA-6111AC0FE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ald eagle with white text&#10;&#10;AI-generated content may be incorrect.">
            <a:extLst>
              <a:ext uri="{FF2B5EF4-FFF2-40B4-BE49-F238E27FC236}">
                <a16:creationId xmlns:a16="http://schemas.microsoft.com/office/drawing/2014/main" id="{83CFAA74-90EA-0B61-B771-DA77F0625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4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5E271-9828-BB93-E679-20654C701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ald eagle&#10;&#10;AI-generated content may be incorrect.">
            <a:extLst>
              <a:ext uri="{FF2B5EF4-FFF2-40B4-BE49-F238E27FC236}">
                <a16:creationId xmlns:a16="http://schemas.microsoft.com/office/drawing/2014/main" id="{9E912846-8361-0A7F-AD99-CD974906F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633156-2EB0-36A9-38F5-3ED34C8E9F20}"/>
              </a:ext>
            </a:extLst>
          </p:cNvPr>
          <p:cNvSpPr txBox="1"/>
          <p:nvPr/>
        </p:nvSpPr>
        <p:spPr>
          <a:xfrm>
            <a:off x="686054" y="2247138"/>
            <a:ext cx="6215787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Psalm 45:1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My heart is overflowing with a good theme; I recite my composition concerning the King; My tongue is the pen of a ready writer. </a:t>
            </a:r>
          </a:p>
        </p:txBody>
      </p:sp>
    </p:spTree>
    <p:extLst>
      <p:ext uri="{BB962C8B-B14F-4D97-AF65-F5344CB8AC3E}">
        <p14:creationId xmlns:p14="http://schemas.microsoft.com/office/powerpoint/2010/main" val="2179578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F2FBD-B412-AE2C-B210-3D7AFBC9D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ald eagle&#10;&#10;AI-generated content may be incorrect.">
            <a:extLst>
              <a:ext uri="{FF2B5EF4-FFF2-40B4-BE49-F238E27FC236}">
                <a16:creationId xmlns:a16="http://schemas.microsoft.com/office/drawing/2014/main" id="{77CF048E-F75A-19CC-3748-3EB200D4F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1B064E-B3E8-DC1C-28AB-065073F52B77}"/>
              </a:ext>
            </a:extLst>
          </p:cNvPr>
          <p:cNvSpPr txBox="1"/>
          <p:nvPr/>
        </p:nvSpPr>
        <p:spPr>
          <a:xfrm>
            <a:off x="569798" y="3133534"/>
            <a:ext cx="684560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3. Receive the flow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46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319F7-2A0B-9C50-0473-006E81ADA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ald eagle&#10;&#10;AI-generated content may be incorrect.">
            <a:extLst>
              <a:ext uri="{FF2B5EF4-FFF2-40B4-BE49-F238E27FC236}">
                <a16:creationId xmlns:a16="http://schemas.microsoft.com/office/drawing/2014/main" id="{B752ED81-89BB-82D7-110C-0470F4DC1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3F7A44-BCAF-9497-47A0-4B626E1F7FE9}"/>
              </a:ext>
            </a:extLst>
          </p:cNvPr>
          <p:cNvSpPr txBox="1"/>
          <p:nvPr/>
        </p:nvSpPr>
        <p:spPr>
          <a:xfrm>
            <a:off x="673528" y="2025539"/>
            <a:ext cx="6215787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1 Samuel 9:9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(Formerly in Israel, when a man went to inquire of God, he spoke thus: "Come, let us go to the seer"; for he who is now called a prophet was formerly called a seer.) </a:t>
            </a:r>
          </a:p>
        </p:txBody>
      </p:sp>
    </p:spTree>
    <p:extLst>
      <p:ext uri="{BB962C8B-B14F-4D97-AF65-F5344CB8AC3E}">
        <p14:creationId xmlns:p14="http://schemas.microsoft.com/office/powerpoint/2010/main" val="1216380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B0B5E-7CD2-82D9-97E5-21FFF00EE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ald eagle&#10;&#10;AI-generated content may be incorrect.">
            <a:extLst>
              <a:ext uri="{FF2B5EF4-FFF2-40B4-BE49-F238E27FC236}">
                <a16:creationId xmlns:a16="http://schemas.microsoft.com/office/drawing/2014/main" id="{351A5562-7256-F730-414E-1A41A9DD6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ACF40F-0254-E266-918C-D1557B2E17B8}"/>
              </a:ext>
            </a:extLst>
          </p:cNvPr>
          <p:cNvSpPr txBox="1"/>
          <p:nvPr/>
        </p:nvSpPr>
        <p:spPr>
          <a:xfrm>
            <a:off x="557272" y="2884235"/>
            <a:ext cx="684560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Bubbling (</a:t>
            </a:r>
            <a:r>
              <a:rPr lang="en-US" sz="3600" b="1" i="1" dirty="0" err="1">
                <a:solidFill>
                  <a:schemeClr val="bg1"/>
                </a:solidFill>
              </a:rPr>
              <a:t>nabi</a:t>
            </a:r>
            <a:r>
              <a:rPr lang="en-US" sz="3600" b="1" dirty="0">
                <a:solidFill>
                  <a:schemeClr val="bg1"/>
                </a:solidFill>
              </a:rPr>
              <a:t>), Seeing (</a:t>
            </a:r>
            <a:r>
              <a:rPr lang="en-US" sz="3600" b="1" i="1" dirty="0" err="1">
                <a:solidFill>
                  <a:schemeClr val="bg1"/>
                </a:solidFill>
              </a:rPr>
              <a:t>raah</a:t>
            </a:r>
            <a:r>
              <a:rPr lang="en-US" sz="3600" b="1" dirty="0">
                <a:solidFill>
                  <a:schemeClr val="bg1"/>
                </a:solidFill>
              </a:rPr>
              <a:t>), Dropping (</a:t>
            </a:r>
            <a:r>
              <a:rPr lang="en-US" sz="3600" b="1" i="1" dirty="0" err="1">
                <a:solidFill>
                  <a:schemeClr val="bg1"/>
                </a:solidFill>
              </a:rPr>
              <a:t>nataph</a:t>
            </a:r>
            <a:r>
              <a:rPr lang="en-US" sz="3600" b="1" dirty="0">
                <a:solidFill>
                  <a:schemeClr val="bg1"/>
                </a:solidFill>
              </a:rPr>
              <a:t>)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81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11EA9-6F7E-A63B-9CCD-9F3BF1563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ald eagle&#10;&#10;AI-generated content may be incorrect.">
            <a:extLst>
              <a:ext uri="{FF2B5EF4-FFF2-40B4-BE49-F238E27FC236}">
                <a16:creationId xmlns:a16="http://schemas.microsoft.com/office/drawing/2014/main" id="{F0E52B96-E4DE-D542-F85A-B1907E692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751BE1-3CB5-BFA4-039C-96CAC709938B}"/>
              </a:ext>
            </a:extLst>
          </p:cNvPr>
          <p:cNvSpPr txBox="1"/>
          <p:nvPr/>
        </p:nvSpPr>
        <p:spPr>
          <a:xfrm>
            <a:off x="557272" y="2884235"/>
            <a:ext cx="684560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4. Separate the flow from distractions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664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29B3D-9AA0-154C-2B3A-8CAE3FFF0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ald eagle&#10;&#10;AI-generated content may be incorrect.">
            <a:extLst>
              <a:ext uri="{FF2B5EF4-FFF2-40B4-BE49-F238E27FC236}">
                <a16:creationId xmlns:a16="http://schemas.microsoft.com/office/drawing/2014/main" id="{2D3D0267-0C2A-4847-1CEB-BAA85B9F5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F18A02-566E-1562-EFF1-E0593CBF3E9E}"/>
              </a:ext>
            </a:extLst>
          </p:cNvPr>
          <p:cNvSpPr txBox="1"/>
          <p:nvPr/>
        </p:nvSpPr>
        <p:spPr>
          <a:xfrm>
            <a:off x="648476" y="1582340"/>
            <a:ext cx="62157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Jeremiah 15:19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Therefore thus says the LORD: "If you return, Then I will bring you back; You shall stand before Me; If you take out the precious from the vile, You shall be as My mouth. Let them return to you, But you must not return to them.</a:t>
            </a:r>
          </a:p>
        </p:txBody>
      </p:sp>
    </p:spTree>
    <p:extLst>
      <p:ext uri="{BB962C8B-B14F-4D97-AF65-F5344CB8AC3E}">
        <p14:creationId xmlns:p14="http://schemas.microsoft.com/office/powerpoint/2010/main" val="3159957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B0F6E-DB64-F29B-E37A-6EB75B8FC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ald eagle&#10;&#10;AI-generated content may be incorrect.">
            <a:extLst>
              <a:ext uri="{FF2B5EF4-FFF2-40B4-BE49-F238E27FC236}">
                <a16:creationId xmlns:a16="http://schemas.microsoft.com/office/drawing/2014/main" id="{527930AE-16B0-9F59-1385-E106325AB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CD9490-5D57-A97B-7F8B-AAFF82417F15}"/>
              </a:ext>
            </a:extLst>
          </p:cNvPr>
          <p:cNvSpPr txBox="1"/>
          <p:nvPr/>
        </p:nvSpPr>
        <p:spPr>
          <a:xfrm>
            <a:off x="648476" y="2690336"/>
            <a:ext cx="62157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1 Corinthians 13:9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For we know in part and we prophesy in part. </a:t>
            </a:r>
          </a:p>
        </p:txBody>
      </p:sp>
    </p:spTree>
    <p:extLst>
      <p:ext uri="{BB962C8B-B14F-4D97-AF65-F5344CB8AC3E}">
        <p14:creationId xmlns:p14="http://schemas.microsoft.com/office/powerpoint/2010/main" val="823283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21498-A74D-D710-E213-C6D72AA8D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ald eagle&#10;&#10;AI-generated content may be incorrect.">
            <a:extLst>
              <a:ext uri="{FF2B5EF4-FFF2-40B4-BE49-F238E27FC236}">
                <a16:creationId xmlns:a16="http://schemas.microsoft.com/office/drawing/2014/main" id="{ED284E94-8D8D-9A39-7317-8BEC6DEBD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AD1CC0-E7A5-765B-BA5F-2BBE26AC6EEC}"/>
              </a:ext>
            </a:extLst>
          </p:cNvPr>
          <p:cNvSpPr txBox="1"/>
          <p:nvPr/>
        </p:nvSpPr>
        <p:spPr>
          <a:xfrm>
            <a:off x="582324" y="3133534"/>
            <a:ext cx="684560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RELEASING HIS VOICE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45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2C431-792A-CEC5-C4D7-1C7B83795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ald eagle&#10;&#10;AI-generated content may be incorrect.">
            <a:extLst>
              <a:ext uri="{FF2B5EF4-FFF2-40B4-BE49-F238E27FC236}">
                <a16:creationId xmlns:a16="http://schemas.microsoft.com/office/drawing/2014/main" id="{3F9C8871-FFA7-69B4-C0D6-F14A74D50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1DDECA-B7C1-B546-D703-CE6E778BD86B}"/>
              </a:ext>
            </a:extLst>
          </p:cNvPr>
          <p:cNvSpPr txBox="1"/>
          <p:nvPr/>
        </p:nvSpPr>
        <p:spPr>
          <a:xfrm>
            <a:off x="607376" y="3133534"/>
            <a:ext cx="684560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1. Speak faithfully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82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B04C8-C5F8-CB9E-9736-E9FDB445D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ald eagle&#10;&#10;AI-generated content may be incorrect.">
            <a:extLst>
              <a:ext uri="{FF2B5EF4-FFF2-40B4-BE49-F238E27FC236}">
                <a16:creationId xmlns:a16="http://schemas.microsoft.com/office/drawing/2014/main" id="{D7643F03-ACA1-4508-2781-2AAED871D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F4C14B-2FCD-C2DC-E1E2-DE18DBD8D6C7}"/>
              </a:ext>
            </a:extLst>
          </p:cNvPr>
          <p:cNvSpPr txBox="1"/>
          <p:nvPr/>
        </p:nvSpPr>
        <p:spPr>
          <a:xfrm>
            <a:off x="635950" y="1360741"/>
            <a:ext cx="6215787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Jeremiah 23:28,29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28 "The prophet who has a dream, let him tell a dream; And he who has My word, let him speak My word faithfully. What is the chaff to the wheat?" says the LORD.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29 "Is not My word like a fire?" says the LORD, "And like a hammer that breaks the rock in pieces? </a:t>
            </a:r>
          </a:p>
        </p:txBody>
      </p:sp>
    </p:spTree>
    <p:extLst>
      <p:ext uri="{BB962C8B-B14F-4D97-AF65-F5344CB8AC3E}">
        <p14:creationId xmlns:p14="http://schemas.microsoft.com/office/powerpoint/2010/main" val="3882835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BACFF4-ED70-3082-50FC-152C17FEA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bald eagle&#10;&#10;AI-generated content may be incorrect.">
            <a:extLst>
              <a:ext uri="{FF2B5EF4-FFF2-40B4-BE49-F238E27FC236}">
                <a16:creationId xmlns:a16="http://schemas.microsoft.com/office/drawing/2014/main" id="{476D7656-7A2C-51B3-C776-F959D12FD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090171-7AA3-938A-A647-20A5A1F8E793}"/>
              </a:ext>
            </a:extLst>
          </p:cNvPr>
          <p:cNvSpPr txBox="1"/>
          <p:nvPr/>
        </p:nvSpPr>
        <p:spPr>
          <a:xfrm>
            <a:off x="657481" y="2884235"/>
            <a:ext cx="597415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Today: Receiving and Releasing the Voice of God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10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2C54E-BEDC-70CF-6A30-B57E55E2C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ald eagle&#10;&#10;AI-generated content may be incorrect.">
            <a:extLst>
              <a:ext uri="{FF2B5EF4-FFF2-40B4-BE49-F238E27FC236}">
                <a16:creationId xmlns:a16="http://schemas.microsoft.com/office/drawing/2014/main" id="{6091D6F5-B695-2303-2664-2F8C0838E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384D21-9961-5244-00F8-0A93E66E8B1F}"/>
              </a:ext>
            </a:extLst>
          </p:cNvPr>
          <p:cNvSpPr txBox="1"/>
          <p:nvPr/>
        </p:nvSpPr>
        <p:spPr>
          <a:xfrm>
            <a:off x="607376" y="3133534"/>
            <a:ext cx="684560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2. Trust God to confirm it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95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AA3F5-AB0B-8119-616F-590142FE3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ald eagle&#10;&#10;AI-generated content may be incorrect.">
            <a:extLst>
              <a:ext uri="{FF2B5EF4-FFF2-40B4-BE49-F238E27FC236}">
                <a16:creationId xmlns:a16="http://schemas.microsoft.com/office/drawing/2014/main" id="{762A5117-A5F6-19A3-6E7B-159C584FF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E5A580-AA05-ECEE-DC2F-86142E0FF94C}"/>
              </a:ext>
            </a:extLst>
          </p:cNvPr>
          <p:cNvSpPr txBox="1"/>
          <p:nvPr/>
        </p:nvSpPr>
        <p:spPr>
          <a:xfrm>
            <a:off x="623424" y="1582340"/>
            <a:ext cx="62157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Isaiah 44:26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Who confirms the word of His servant, And performs the counsel of His messengers; Who says to Jerusalem, 'You shall be inhabited,' To the cities of Judah, 'You shall be built,' And I will raise up her waste places;</a:t>
            </a:r>
          </a:p>
        </p:txBody>
      </p:sp>
    </p:spTree>
    <p:extLst>
      <p:ext uri="{BB962C8B-B14F-4D97-AF65-F5344CB8AC3E}">
        <p14:creationId xmlns:p14="http://schemas.microsoft.com/office/powerpoint/2010/main" val="3506016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34623-167B-0BC2-6A2D-C4EA8C033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ald eagle&#10;&#10;AI-generated content may be incorrect.">
            <a:extLst>
              <a:ext uri="{FF2B5EF4-FFF2-40B4-BE49-F238E27FC236}">
                <a16:creationId xmlns:a16="http://schemas.microsoft.com/office/drawing/2014/main" id="{690E5A7C-E5B1-25B9-4433-565657875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4ADD7C-24D0-0FEB-E54E-E631F5431570}"/>
              </a:ext>
            </a:extLst>
          </p:cNvPr>
          <p:cNvSpPr txBox="1"/>
          <p:nvPr/>
        </p:nvSpPr>
        <p:spPr>
          <a:xfrm>
            <a:off x="607376" y="3133534"/>
            <a:ext cx="684560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3. Allow people to test it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78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0A337-796F-9901-7A7E-F4A4B7796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ald eagle&#10;&#10;AI-generated content may be incorrect.">
            <a:extLst>
              <a:ext uri="{FF2B5EF4-FFF2-40B4-BE49-F238E27FC236}">
                <a16:creationId xmlns:a16="http://schemas.microsoft.com/office/drawing/2014/main" id="{CBDA44BF-35EA-6992-5B57-5B2FC7230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64DCE0-0130-AAF0-ADD8-75CB75861BC2}"/>
              </a:ext>
            </a:extLst>
          </p:cNvPr>
          <p:cNvSpPr txBox="1"/>
          <p:nvPr/>
        </p:nvSpPr>
        <p:spPr>
          <a:xfrm>
            <a:off x="635950" y="2247138"/>
            <a:ext cx="6215787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1 Thessalonians 5:19-21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19 Do not quench the Spirit.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20 Do not despise prophecies.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21 Test all things; hold fast what is good.</a:t>
            </a:r>
          </a:p>
        </p:txBody>
      </p:sp>
    </p:spTree>
    <p:extLst>
      <p:ext uri="{BB962C8B-B14F-4D97-AF65-F5344CB8AC3E}">
        <p14:creationId xmlns:p14="http://schemas.microsoft.com/office/powerpoint/2010/main" val="2930387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21458-1515-1AA2-B891-EF1192E4E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ald eagle&#10;&#10;AI-generated content may be incorrect.">
            <a:extLst>
              <a:ext uri="{FF2B5EF4-FFF2-40B4-BE49-F238E27FC236}">
                <a16:creationId xmlns:a16="http://schemas.microsoft.com/office/drawing/2014/main" id="{3F2E0C27-5A08-A13C-9777-816E1BA74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A2C220-E282-8F6C-4A7A-198B259A2308}"/>
              </a:ext>
            </a:extLst>
          </p:cNvPr>
          <p:cNvSpPr txBox="1"/>
          <p:nvPr/>
        </p:nvSpPr>
        <p:spPr>
          <a:xfrm>
            <a:off x="607376" y="3133534"/>
            <a:ext cx="684560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THE POWER OF HIS VOICE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16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20A80-122F-7287-11D4-584F84061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ald eagle&#10;&#10;AI-generated content may be incorrect.">
            <a:extLst>
              <a:ext uri="{FF2B5EF4-FFF2-40B4-BE49-F238E27FC236}">
                <a16:creationId xmlns:a16="http://schemas.microsoft.com/office/drawing/2014/main" id="{DBEAE700-D58C-C55C-16D3-D9124C187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917E3F-5FB9-C140-6FD9-6C5A5A126B40}"/>
              </a:ext>
            </a:extLst>
          </p:cNvPr>
          <p:cNvSpPr txBox="1"/>
          <p:nvPr/>
        </p:nvSpPr>
        <p:spPr>
          <a:xfrm>
            <a:off x="607377" y="2884235"/>
            <a:ext cx="548862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When we give voice to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His voice - things happen!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42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B97F7-1F2E-BD6B-63B6-FEE2143A0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ald eagle&#10;&#10;AI-generated content may be incorrect.">
            <a:extLst>
              <a:ext uri="{FF2B5EF4-FFF2-40B4-BE49-F238E27FC236}">
                <a16:creationId xmlns:a16="http://schemas.microsoft.com/office/drawing/2014/main" id="{D2A08721-FCED-5C61-D6F0-9ACFEBC45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057C46-7D70-4FD8-5A41-3459C4EC722F}"/>
              </a:ext>
            </a:extLst>
          </p:cNvPr>
          <p:cNvSpPr txBox="1"/>
          <p:nvPr/>
        </p:nvSpPr>
        <p:spPr>
          <a:xfrm>
            <a:off x="244121" y="1329786"/>
            <a:ext cx="7384230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People are blessed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     (1 Corinthians 14:3; Jeremiah 5:14)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The natural world is affected (Psalm 29:1-9)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Angels are set into action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     (Psalm 103:20,21)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Regions and nations are affected (Jeremiah 1:9,10)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332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3618DC-F10B-D913-E7C7-FF22A1FC5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lose-up of a bald eagle&#10;&#10;AI-generated content may be incorrect.">
            <a:extLst>
              <a:ext uri="{FF2B5EF4-FFF2-40B4-BE49-F238E27FC236}">
                <a16:creationId xmlns:a16="http://schemas.microsoft.com/office/drawing/2014/main" id="{586786DE-E516-291E-E72C-28905FBBA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2E1CC1-4ED6-E918-CE87-97083D4E8D19}"/>
              </a:ext>
            </a:extLst>
          </p:cNvPr>
          <p:cNvSpPr txBox="1"/>
          <p:nvPr/>
        </p:nvSpPr>
        <p:spPr>
          <a:xfrm>
            <a:off x="698580" y="2468737"/>
            <a:ext cx="6215787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Leviticus 24:12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Then they put him in custody, that the mind of the LORD might be shown to them. </a:t>
            </a:r>
          </a:p>
        </p:txBody>
      </p:sp>
    </p:spTree>
    <p:extLst>
      <p:ext uri="{BB962C8B-B14F-4D97-AF65-F5344CB8AC3E}">
        <p14:creationId xmlns:p14="http://schemas.microsoft.com/office/powerpoint/2010/main" val="2970795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3293A-F33A-CE93-A92B-9DD5F4355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ald eagle&#10;&#10;AI-generated content may be incorrect.">
            <a:extLst>
              <a:ext uri="{FF2B5EF4-FFF2-40B4-BE49-F238E27FC236}">
                <a16:creationId xmlns:a16="http://schemas.microsoft.com/office/drawing/2014/main" id="{6FB05CC4-3ED3-2EBD-B191-8CC787821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8DA3F6-B869-D7EA-4636-7E9BBAB8242D}"/>
              </a:ext>
            </a:extLst>
          </p:cNvPr>
          <p:cNvSpPr txBox="1"/>
          <p:nvPr/>
        </p:nvSpPr>
        <p:spPr>
          <a:xfrm>
            <a:off x="619902" y="3133534"/>
            <a:ext cx="684560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GIVING VOICE TO GOD'S VOICE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F6F79-9F2A-E3CC-2DDB-1D6B5F50A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ald eagle&#10;&#10;AI-generated content may be incorrect.">
            <a:extLst>
              <a:ext uri="{FF2B5EF4-FFF2-40B4-BE49-F238E27FC236}">
                <a16:creationId xmlns:a16="http://schemas.microsoft.com/office/drawing/2014/main" id="{3BA70802-CD42-02EA-0046-4A3297A4E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827775-890A-F3B5-AE28-FA5B6D3BDBAC}"/>
              </a:ext>
            </a:extLst>
          </p:cNvPr>
          <p:cNvSpPr txBox="1"/>
          <p:nvPr/>
        </p:nvSpPr>
        <p:spPr>
          <a:xfrm>
            <a:off x="673528" y="2247138"/>
            <a:ext cx="6215787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Hosea 12:10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I have also spoken by the prophets, And have multiplied visions; I have given symbols through the witness of the prophets."</a:t>
            </a:r>
          </a:p>
        </p:txBody>
      </p:sp>
    </p:spTree>
    <p:extLst>
      <p:ext uri="{BB962C8B-B14F-4D97-AF65-F5344CB8AC3E}">
        <p14:creationId xmlns:p14="http://schemas.microsoft.com/office/powerpoint/2010/main" val="323591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22FDF-FF1C-3E6F-C90C-098B2143F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ald eagle&#10;&#10;AI-generated content may be incorrect.">
            <a:extLst>
              <a:ext uri="{FF2B5EF4-FFF2-40B4-BE49-F238E27FC236}">
                <a16:creationId xmlns:a16="http://schemas.microsoft.com/office/drawing/2014/main" id="{A3863871-B6F0-DF02-33A8-163F15E95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44EEDB-206F-D056-C547-FFEBC5F28165}"/>
              </a:ext>
            </a:extLst>
          </p:cNvPr>
          <p:cNvSpPr txBox="1"/>
          <p:nvPr/>
        </p:nvSpPr>
        <p:spPr>
          <a:xfrm>
            <a:off x="607376" y="3133534"/>
            <a:ext cx="684560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RECEIVING HIS VOICE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13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6679A-FF02-D9A6-1966-32465F65B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ald eagle&#10;&#10;AI-generated content may be incorrect.">
            <a:extLst>
              <a:ext uri="{FF2B5EF4-FFF2-40B4-BE49-F238E27FC236}">
                <a16:creationId xmlns:a16="http://schemas.microsoft.com/office/drawing/2014/main" id="{330603E0-E7BC-F83A-D7A4-FE11A30F8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C0C561-32D3-2FB3-E627-8B02FAC1B2E2}"/>
              </a:ext>
            </a:extLst>
          </p:cNvPr>
          <p:cNvSpPr txBox="1"/>
          <p:nvPr/>
        </p:nvSpPr>
        <p:spPr>
          <a:xfrm>
            <a:off x="569798" y="3133534"/>
            <a:ext cx="684560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1. Be in quietness and stillness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04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E410E-4503-3FB2-68F2-9199120A7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ald eagle&#10;&#10;AI-generated content may be incorrect.">
            <a:extLst>
              <a:ext uri="{FF2B5EF4-FFF2-40B4-BE49-F238E27FC236}">
                <a16:creationId xmlns:a16="http://schemas.microsoft.com/office/drawing/2014/main" id="{540A0448-D656-4944-4FAE-614DC3FE0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761586-A542-6DC1-54CC-1B70BA46F91F}"/>
              </a:ext>
            </a:extLst>
          </p:cNvPr>
          <p:cNvSpPr txBox="1"/>
          <p:nvPr/>
        </p:nvSpPr>
        <p:spPr>
          <a:xfrm>
            <a:off x="673528" y="2468737"/>
            <a:ext cx="6215787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1 Kings 19:12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and after the earthquake a fire, but the LORD was not in the fire; and after the fire a still small voice.</a:t>
            </a:r>
          </a:p>
        </p:txBody>
      </p:sp>
    </p:spTree>
    <p:extLst>
      <p:ext uri="{BB962C8B-B14F-4D97-AF65-F5344CB8AC3E}">
        <p14:creationId xmlns:p14="http://schemas.microsoft.com/office/powerpoint/2010/main" val="2386974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284DB-4C13-C943-6BF1-4F133DECE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ald eagle&#10;&#10;AI-generated content may be incorrect.">
            <a:extLst>
              <a:ext uri="{FF2B5EF4-FFF2-40B4-BE49-F238E27FC236}">
                <a16:creationId xmlns:a16="http://schemas.microsoft.com/office/drawing/2014/main" id="{D7E8A6BC-18EF-BFC9-A0FA-C271EFF5B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C571EE-48BD-85A6-8A8A-16126FBDB39D}"/>
              </a:ext>
            </a:extLst>
          </p:cNvPr>
          <p:cNvSpPr txBox="1"/>
          <p:nvPr/>
        </p:nvSpPr>
        <p:spPr>
          <a:xfrm>
            <a:off x="569798" y="3133534"/>
            <a:ext cx="684560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2. Tune in to the inspiration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23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15659</TotalTime>
  <Words>522</Words>
  <Application>Microsoft Macintosh PowerPoint</Application>
  <PresentationFormat>Widescreen</PresentationFormat>
  <Paragraphs>70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2967</cp:revision>
  <dcterms:created xsi:type="dcterms:W3CDTF">2022-04-28T10:27:37Z</dcterms:created>
  <dcterms:modified xsi:type="dcterms:W3CDTF">2025-10-23T09:36:47Z</dcterms:modified>
</cp:coreProperties>
</file>