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A8"/>
    <a:srgbClr val="ABB1E0"/>
    <a:srgbClr val="FFFFFF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8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2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9/4/25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71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6FFB2-886C-E1E9-F931-38D94026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562D97-4747-E5CC-4F8F-9B386A3E1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15F033-D29C-BD07-58C3-08ED7721B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0A1C9-88B7-BBD3-25A5-335ED23ED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2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4AE54-2200-8680-C8F0-C5B797462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12C48D-DAB7-C7B1-9E00-F9EC784ED9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AA67EB-1160-0750-05C4-A8FD95BD9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0351B-6952-9140-3000-6D7485CC5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42537-9BE3-D0A2-BDBE-402F35484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1E8E46-F9A4-266E-637C-82420574D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843E3-E7EC-2F55-9305-23995F172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3A496-A56A-153D-68A8-38D4B148B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8F2B1-D605-0FA3-FC83-468995765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20BFF7-D677-7C97-5CC6-3B795F9FC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76EF77-5489-77D1-74A6-946567F44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B00E9-FADA-C96F-4174-39A320BEA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2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0FD0F-0EA3-D218-F616-4BCF7A402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773B36-586D-C2FA-74C6-C63B93DB8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5B7026-56C4-16F0-3867-C1659160A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72028-9884-4BED-68A5-9760871A9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11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97AEA-003E-9337-531A-7099E078C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DAE794-F41A-5704-6ED5-28B4CACEC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C2199F-FD24-97E8-F2C3-2EBA9CDF5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566B0-E7FC-4B1D-9B1D-82ABA24F5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08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38D7D-94AA-9D94-F0F7-0DAF4F5E7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F0940F-6A72-DB3D-ED61-6CDB8F6E7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8E077F-363E-441F-5E40-239673A1E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B153C-1042-2333-3AF6-EBBEB74FC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36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0ADF4-EF69-B5B4-DC2E-45817DFE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97D070-DF08-5A64-6B3B-BD1099351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D473BF-3C57-E8E8-1BC7-20E5E0E62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F9339-4A5D-F6CB-BC01-4835F2A33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49021-B494-4CB2-123F-2211EC68C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2DC4BF-7CE3-EB0C-1851-34AE9D195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BC7975-2662-0CE2-E0BF-B0B4C2064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93845-DEC4-3963-FB59-51FD6BED7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3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BE163-3530-02BD-7019-6CD4E7640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9F3C9-DC1C-E911-F544-53F0CD14F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CB1BFC-F60D-DD11-B686-7242D3489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53B8F-1FEC-FF6E-DB29-46229A0B8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0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9/4/25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9/4/25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9/4/25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18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walking up a stone staircase&#10;&#10;AI-generated content may be incorrect.">
            <a:extLst>
              <a:ext uri="{FF2B5EF4-FFF2-40B4-BE49-F238E27FC236}">
                <a16:creationId xmlns:a16="http://schemas.microsoft.com/office/drawing/2014/main" id="{7A95027D-6131-56EA-DAB5-3BE6F6F2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3A6EE-D587-836B-4B0B-7B497D0C4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wearing a robe&#10;&#10;AI-generated content may be incorrect.">
            <a:extLst>
              <a:ext uri="{FF2B5EF4-FFF2-40B4-BE49-F238E27FC236}">
                <a16:creationId xmlns:a16="http://schemas.microsoft.com/office/drawing/2014/main" id="{3850121C-302B-79AD-3418-EFFE70A0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91A601-E279-C3E6-E417-9706133886D0}"/>
              </a:ext>
            </a:extLst>
          </p:cNvPr>
          <p:cNvSpPr txBox="1"/>
          <p:nvPr/>
        </p:nvSpPr>
        <p:spPr>
          <a:xfrm>
            <a:off x="626302" y="2634936"/>
            <a:ext cx="523588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SIMON, TEND AND FEED MY SHEEP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21:15-19)</a:t>
            </a:r>
          </a:p>
        </p:txBody>
      </p:sp>
    </p:spTree>
    <p:extLst>
      <p:ext uri="{BB962C8B-B14F-4D97-AF65-F5344CB8AC3E}">
        <p14:creationId xmlns:p14="http://schemas.microsoft.com/office/powerpoint/2010/main" val="198667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7D2BA-6F01-6F31-A7F9-C8AEF2C2C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eard and a beard&#10;&#10;AI-generated content may be incorrect.">
            <a:extLst>
              <a:ext uri="{FF2B5EF4-FFF2-40B4-BE49-F238E27FC236}">
                <a16:creationId xmlns:a16="http://schemas.microsoft.com/office/drawing/2014/main" id="{D62FF3FA-AD05-A3CD-10BA-95F07EE83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FB7AB9-B3F4-A59B-B254-F0416F3DA87A}"/>
              </a:ext>
            </a:extLst>
          </p:cNvPr>
          <p:cNvSpPr txBox="1"/>
          <p:nvPr/>
        </p:nvSpPr>
        <p:spPr>
          <a:xfrm>
            <a:off x="688931" y="2385637"/>
            <a:ext cx="5799551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DISCIPLE WHOM JESUS LOVED WHO REPORTED THESE THINGS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21:20-25)</a:t>
            </a:r>
          </a:p>
        </p:txBody>
      </p:sp>
    </p:spTree>
    <p:extLst>
      <p:ext uri="{BB962C8B-B14F-4D97-AF65-F5344CB8AC3E}">
        <p14:creationId xmlns:p14="http://schemas.microsoft.com/office/powerpoint/2010/main" val="133354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B856D5-5C44-9697-EC54-9E1AC89D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walking up a stone staircase&#10;&#10;AI-generated content may be incorrect.">
            <a:extLst>
              <a:ext uri="{FF2B5EF4-FFF2-40B4-BE49-F238E27FC236}">
                <a16:creationId xmlns:a16="http://schemas.microsoft.com/office/drawing/2014/main" id="{14938127-B61B-15F5-E9A6-311AFC6D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260D2E-5534-ED1D-89F7-09F6D91CD98B}"/>
              </a:ext>
            </a:extLst>
          </p:cNvPr>
          <p:cNvSpPr txBox="1"/>
          <p:nvPr/>
        </p:nvSpPr>
        <p:spPr>
          <a:xfrm>
            <a:off x="713983" y="2884235"/>
            <a:ext cx="579955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CHAPTER TWENTY: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RESURRECTED SAVIOR</a:t>
            </a:r>
          </a:p>
        </p:txBody>
      </p:sp>
    </p:spTree>
    <p:extLst>
      <p:ext uri="{BB962C8B-B14F-4D97-AF65-F5344CB8AC3E}">
        <p14:creationId xmlns:p14="http://schemas.microsoft.com/office/powerpoint/2010/main" val="142985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1B8500-A751-DEC9-3032-408B42DC1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tanding in front of a rock with crosses in the background&#10;&#10;AI-generated content may be incorrect.">
            <a:extLst>
              <a:ext uri="{FF2B5EF4-FFF2-40B4-BE49-F238E27FC236}">
                <a16:creationId xmlns:a16="http://schemas.microsoft.com/office/drawing/2014/main" id="{14027548-ED21-1044-B82C-E7195AE0D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F2AF3-278A-C7A3-419F-C230A3CF27B7}"/>
              </a:ext>
            </a:extLst>
          </p:cNvPr>
          <p:cNvSpPr txBox="1"/>
          <p:nvPr/>
        </p:nvSpPr>
        <p:spPr>
          <a:xfrm>
            <a:off x="676405" y="2634936"/>
            <a:ext cx="589975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TOMB, THE LINEN CLOTHS, THE HANDKERCHIEF (JOHN 20:1-10)</a:t>
            </a:r>
          </a:p>
        </p:txBody>
      </p:sp>
    </p:spTree>
    <p:extLst>
      <p:ext uri="{BB962C8B-B14F-4D97-AF65-F5344CB8AC3E}">
        <p14:creationId xmlns:p14="http://schemas.microsoft.com/office/powerpoint/2010/main" val="32994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10ADE-9A36-4163-C1E5-5736737AB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in a robe&#10;&#10;AI-generated content may be incorrect.">
            <a:extLst>
              <a:ext uri="{FF2B5EF4-FFF2-40B4-BE49-F238E27FC236}">
                <a16:creationId xmlns:a16="http://schemas.microsoft.com/office/drawing/2014/main" id="{1BA9B615-C715-E3AE-DB75-37B699473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1A7683-D149-48A8-3CBB-9AC1D97A47D3}"/>
              </a:ext>
            </a:extLst>
          </p:cNvPr>
          <p:cNvSpPr txBox="1"/>
          <p:nvPr/>
        </p:nvSpPr>
        <p:spPr>
          <a:xfrm>
            <a:off x="613775" y="2884235"/>
            <a:ext cx="494778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 SAW HIM! HE SPOKE TO ME! (JOHN 20:11-18)</a:t>
            </a:r>
          </a:p>
        </p:txBody>
      </p:sp>
    </p:spTree>
    <p:extLst>
      <p:ext uri="{BB962C8B-B14F-4D97-AF65-F5344CB8AC3E}">
        <p14:creationId xmlns:p14="http://schemas.microsoft.com/office/powerpoint/2010/main" val="386225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0C4056-6273-BC18-A369-6FA539874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in a dark room&#10;&#10;AI-generated content may be incorrect.">
            <a:extLst>
              <a:ext uri="{FF2B5EF4-FFF2-40B4-BE49-F238E27FC236}">
                <a16:creationId xmlns:a16="http://schemas.microsoft.com/office/drawing/2014/main" id="{D39F79D4-090F-B983-0CCA-CFDD302AD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50B5EC-E4AC-09A0-3D3A-72F11DD7B293}"/>
              </a:ext>
            </a:extLst>
          </p:cNvPr>
          <p:cNvSpPr txBox="1"/>
          <p:nvPr/>
        </p:nvSpPr>
        <p:spPr>
          <a:xfrm>
            <a:off x="613775" y="2884235"/>
            <a:ext cx="51106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RECEIVE THE HOLY SPIRIT (JOHN 20:19-23)</a:t>
            </a:r>
          </a:p>
        </p:txBody>
      </p:sp>
    </p:spTree>
    <p:extLst>
      <p:ext uri="{BB962C8B-B14F-4D97-AF65-F5344CB8AC3E}">
        <p14:creationId xmlns:p14="http://schemas.microsoft.com/office/powerpoint/2010/main" val="254771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4C4930-6B80-85C9-339C-E599CE285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in robes&#10;&#10;AI-generated content may be incorrect.">
            <a:extLst>
              <a:ext uri="{FF2B5EF4-FFF2-40B4-BE49-F238E27FC236}">
                <a16:creationId xmlns:a16="http://schemas.microsoft.com/office/drawing/2014/main" id="{617D3EF7-7A12-49E4-FF3A-87106A5B2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F4FA1-A914-A45B-12BF-5108FC9A035B}"/>
              </a:ext>
            </a:extLst>
          </p:cNvPr>
          <p:cNvSpPr txBox="1"/>
          <p:nvPr/>
        </p:nvSpPr>
        <p:spPr>
          <a:xfrm>
            <a:off x="638827" y="2634936"/>
            <a:ext cx="627554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BLESSED ARE THOSE WHO HAVE NOT SEEN AND YET HAVE BELIEVED (JOHN 20:24-29)</a:t>
            </a:r>
          </a:p>
        </p:txBody>
      </p:sp>
    </p:spTree>
    <p:extLst>
      <p:ext uri="{BB962C8B-B14F-4D97-AF65-F5344CB8AC3E}">
        <p14:creationId xmlns:p14="http://schemas.microsoft.com/office/powerpoint/2010/main" val="398066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A3BA9-B8D7-71BE-4EF5-9FC49B8F0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dark room&#10;&#10;AI-generated content may be incorrect.">
            <a:extLst>
              <a:ext uri="{FF2B5EF4-FFF2-40B4-BE49-F238E27FC236}">
                <a16:creationId xmlns:a16="http://schemas.microsoft.com/office/drawing/2014/main" id="{45D48076-84B0-BA3A-C2EA-239A540B1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487B5C-9777-F393-FC9F-9BCF7F3F690F}"/>
              </a:ext>
            </a:extLst>
          </p:cNvPr>
          <p:cNvSpPr txBox="1"/>
          <p:nvPr/>
        </p:nvSpPr>
        <p:spPr>
          <a:xfrm>
            <a:off x="626302" y="2634936"/>
            <a:ext cx="511062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THESE ARE WRITTEN THAT YOU MAY BELIEVE (JOHN 20:30-31)</a:t>
            </a:r>
          </a:p>
        </p:txBody>
      </p:sp>
    </p:spTree>
    <p:extLst>
      <p:ext uri="{BB962C8B-B14F-4D97-AF65-F5344CB8AC3E}">
        <p14:creationId xmlns:p14="http://schemas.microsoft.com/office/powerpoint/2010/main" val="148155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DBBB03-C932-5C71-FE81-129B69CFB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a beard and a beard&#10;&#10;AI-generated content may be incorrect.">
            <a:extLst>
              <a:ext uri="{FF2B5EF4-FFF2-40B4-BE49-F238E27FC236}">
                <a16:creationId xmlns:a16="http://schemas.microsoft.com/office/drawing/2014/main" id="{1727B781-7178-5972-18DD-D01001F19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8F195F-ED52-35E3-1275-10D316A1A42D}"/>
              </a:ext>
            </a:extLst>
          </p:cNvPr>
          <p:cNvSpPr txBox="1"/>
          <p:nvPr/>
        </p:nvSpPr>
        <p:spPr>
          <a:xfrm>
            <a:off x="713983" y="2884235"/>
            <a:ext cx="579955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CHAPTER TWENTY-ONE: </a:t>
            </a:r>
            <a:r>
              <a:rPr lang="en-US" sz="3600" b="1" dirty="0">
                <a:solidFill>
                  <a:schemeClr val="bg1"/>
                </a:solidFill>
              </a:rPr>
              <a:t>THAT YOU MAY BELIEVE</a:t>
            </a:r>
          </a:p>
        </p:txBody>
      </p:sp>
    </p:spTree>
    <p:extLst>
      <p:ext uri="{BB962C8B-B14F-4D97-AF65-F5344CB8AC3E}">
        <p14:creationId xmlns:p14="http://schemas.microsoft.com/office/powerpoint/2010/main" val="364504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111069-1B1F-5E00-B0AE-E2142C64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men sitting on the beach&#10;&#10;AI-generated content may be incorrect.">
            <a:extLst>
              <a:ext uri="{FF2B5EF4-FFF2-40B4-BE49-F238E27FC236}">
                <a16:creationId xmlns:a16="http://schemas.microsoft.com/office/drawing/2014/main" id="{0A5B0E22-CF80-FE00-AFA0-34673D927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B946D-7D9F-B150-A794-6BE7FFD99788}"/>
              </a:ext>
            </a:extLst>
          </p:cNvPr>
          <p:cNvSpPr txBox="1"/>
          <p:nvPr/>
        </p:nvSpPr>
        <p:spPr>
          <a:xfrm>
            <a:off x="626301" y="2884235"/>
            <a:ext cx="566176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COME AND EAT BREAKFAST (JOHN 21:1-14)</a:t>
            </a:r>
          </a:p>
        </p:txBody>
      </p:sp>
    </p:spTree>
    <p:extLst>
      <p:ext uri="{BB962C8B-B14F-4D97-AF65-F5344CB8AC3E}">
        <p14:creationId xmlns:p14="http://schemas.microsoft.com/office/powerpoint/2010/main" val="3496925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14799</TotalTime>
  <Words>116</Words>
  <Application>Microsoft Macintosh PowerPoint</Application>
  <PresentationFormat>Widescreen</PresentationFormat>
  <Paragraphs>24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2799</cp:revision>
  <dcterms:created xsi:type="dcterms:W3CDTF">2022-04-28T10:27:37Z</dcterms:created>
  <dcterms:modified xsi:type="dcterms:W3CDTF">2025-09-04T05:51:01Z</dcterms:modified>
</cp:coreProperties>
</file>