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31" r:id="rId9"/>
    <p:sldId id="327" r:id="rId10"/>
    <p:sldId id="328" r:id="rId11"/>
    <p:sldId id="329" r:id="rId12"/>
    <p:sldId id="3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8/28/25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292FA-A5C5-7407-B67C-48A09BF48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6D4A3D-E9D0-BA67-9DFB-D14502D5A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C8A9F-1699-97E0-131C-8AB36F4CA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1746F-F591-466D-975F-9B9292628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33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A9736-F14D-1491-FA37-11F686A04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B24EE7-4F40-32AD-2FC1-2EC091004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C7DA4-99EF-A182-9814-CBD1C81BB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817B2-85F8-B39E-79E9-1B188D22B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6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31178-4CC0-7DA1-65E6-0E43CA53E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48276E-4455-8737-4B57-80AE2B543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845962-E4DE-D550-478A-979BDE1EA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FF650-5B03-F71C-BADE-D92DA3CD2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2537-9BE3-D0A2-BDBE-402F3548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E8E46-F9A4-266E-637C-82420574D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843E3-E7EC-2F55-9305-23995F172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A496-A56A-153D-68A8-38D4B148B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8F2B1-D605-0FA3-FC83-468995765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20BFF7-D677-7C97-5CC6-3B795F9FC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6EF77-5489-77D1-74A6-946567F44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B00E9-FADA-C96F-4174-39A320BEA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248E8-BF2E-8444-91EF-A5DBDD1CD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49BD23-302F-3C0C-FC46-4B15D5DE9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2CA732-54C1-0FDB-7D88-8816899DA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DD6F-E240-36D8-38A4-8840A1CF6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6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A4E07-BBF5-2284-8EA5-E246A7EE8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9E6BD9-4444-AACF-A626-C44B84022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A1942-4814-1397-C5E9-67563BBE4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10716-A728-86E2-723D-39072A2911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4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80410-ED53-B057-8142-DCADB0E9E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DEE34A-38AE-5D87-1310-B0F7A7D42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16BFB5-6BF2-4919-B209-2CC5138C0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DC499-653F-1EBF-9BC5-BFE301BF6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22F3-1E23-2EE8-072B-949DBA77D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A1F432-6AF1-F3D0-0A14-D3F77B9FB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221F90-4E7E-A590-4C07-A0ABBBAB5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6FEBE-C64C-C153-6C22-9DA23E6C5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0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73100-3B9E-459E-4A26-1E884A87A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EBFB01-9D57-12F2-A60F-67341B858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D4D88F-D6B5-574C-B5A1-D80F7A8D9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DD90-B9E3-1088-A02A-7F5AB9901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C5BFD-D14D-CC84-FBC0-7D0333493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5D086E-DE4F-1E08-2DC9-50E8BCF2E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5DF38C-782A-CB99-FC3A-591BA1ED8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AD757-DC9C-1053-EF31-A92DD65B4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long hair and a beard with a white scarf and a white text&#10;&#10;AI-generated content may be incorrect.">
            <a:extLst>
              <a:ext uri="{FF2B5EF4-FFF2-40B4-BE49-F238E27FC236}">
                <a16:creationId xmlns:a16="http://schemas.microsoft.com/office/drawing/2014/main" id="{093E5C29-3D48-2328-8C04-0D4107B79E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D4C0BE-68D5-2125-76F9-88BACD1E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standing on rocks&#10;&#10;AI-generated content may be incorrect.">
            <a:extLst>
              <a:ext uri="{FF2B5EF4-FFF2-40B4-BE49-F238E27FC236}">
                <a16:creationId xmlns:a16="http://schemas.microsoft.com/office/drawing/2014/main" id="{7A03E187-372A-04FE-352E-629C4C41F9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F9F1F-4F6B-5BAE-9BBC-F49F378FC9E3}"/>
              </a:ext>
            </a:extLst>
          </p:cNvPr>
          <p:cNvSpPr txBox="1"/>
          <p:nvPr/>
        </p:nvSpPr>
        <p:spPr>
          <a:xfrm>
            <a:off x="691680" y="2884235"/>
            <a:ext cx="522335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CHAPTER NINETEEN: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CRUCIFIED KING</a:t>
            </a:r>
          </a:p>
        </p:txBody>
      </p:sp>
    </p:spTree>
    <p:extLst>
      <p:ext uri="{BB962C8B-B14F-4D97-AF65-F5344CB8AC3E}">
        <p14:creationId xmlns:p14="http://schemas.microsoft.com/office/powerpoint/2010/main" val="413958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F49FE2-369A-AE5D-BFF5-85793A1F2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wooden cross&#10;&#10;AI-generated content may be incorrect.">
            <a:extLst>
              <a:ext uri="{FF2B5EF4-FFF2-40B4-BE49-F238E27FC236}">
                <a16:creationId xmlns:a16="http://schemas.microsoft.com/office/drawing/2014/main" id="{A7828005-267F-5A68-F8D6-D423920AE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A1D98C-8CA1-917B-E84C-ABBA0E979855}"/>
              </a:ext>
            </a:extLst>
          </p:cNvPr>
          <p:cNvSpPr txBox="1"/>
          <p:nvPr/>
        </p:nvSpPr>
        <p:spPr>
          <a:xfrm>
            <a:off x="691680" y="2884235"/>
            <a:ext cx="522335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BEHOLD YOUR KING (JOHN 19:1-22)</a:t>
            </a:r>
          </a:p>
        </p:txBody>
      </p:sp>
    </p:spTree>
    <p:extLst>
      <p:ext uri="{BB962C8B-B14F-4D97-AF65-F5344CB8AC3E}">
        <p14:creationId xmlns:p14="http://schemas.microsoft.com/office/powerpoint/2010/main" val="335812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D1F31-F449-0313-75D7-98BAE7BC9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on rocks&#10;&#10;AI-generated content may be incorrect.">
            <a:extLst>
              <a:ext uri="{FF2B5EF4-FFF2-40B4-BE49-F238E27FC236}">
                <a16:creationId xmlns:a16="http://schemas.microsoft.com/office/drawing/2014/main" id="{71F33255-FD4E-7FB0-9501-A1D859713F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19046-5595-80D2-4697-928C3EC86457}"/>
              </a:ext>
            </a:extLst>
          </p:cNvPr>
          <p:cNvSpPr txBox="1"/>
          <p:nvPr/>
        </p:nvSpPr>
        <p:spPr>
          <a:xfrm>
            <a:off x="669378" y="2634936"/>
            <a:ext cx="522335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THAT THE SCRIPTURE MIGHT BE FULFILLED (JOHN 19:23-42)</a:t>
            </a:r>
          </a:p>
        </p:txBody>
      </p:sp>
    </p:spTree>
    <p:extLst>
      <p:ext uri="{BB962C8B-B14F-4D97-AF65-F5344CB8AC3E}">
        <p14:creationId xmlns:p14="http://schemas.microsoft.com/office/powerpoint/2010/main" val="134175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856D5-5C44-9697-EC54-9E1AC89D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long hair and beard&#10;&#10;AI-generated content may be incorrect.">
            <a:extLst>
              <a:ext uri="{FF2B5EF4-FFF2-40B4-BE49-F238E27FC236}">
                <a16:creationId xmlns:a16="http://schemas.microsoft.com/office/drawing/2014/main" id="{C8586BEE-E206-2112-521D-F96F29F8D1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A3F9C3-DD9C-0E9B-DAC7-DC8D6B94B62D}"/>
              </a:ext>
            </a:extLst>
          </p:cNvPr>
          <p:cNvSpPr txBox="1"/>
          <p:nvPr/>
        </p:nvSpPr>
        <p:spPr>
          <a:xfrm>
            <a:off x="713983" y="2884235"/>
            <a:ext cx="522335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CHAPTER SEVENTEEN: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OUR GREAT HIGH PRIEST</a:t>
            </a:r>
          </a:p>
        </p:txBody>
      </p:sp>
    </p:spTree>
    <p:extLst>
      <p:ext uri="{BB962C8B-B14F-4D97-AF65-F5344CB8AC3E}">
        <p14:creationId xmlns:p14="http://schemas.microsoft.com/office/powerpoint/2010/main" val="142985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B8500-A751-DEC9-3032-408B42DC1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long hair and beard&#10;&#10;AI-generated content may be incorrect.">
            <a:extLst>
              <a:ext uri="{FF2B5EF4-FFF2-40B4-BE49-F238E27FC236}">
                <a16:creationId xmlns:a16="http://schemas.microsoft.com/office/drawing/2014/main" id="{25B67C4A-C77C-4761-7133-144FA0A89B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207BEC-AB06-D03E-ED7F-3248364B7C76}"/>
              </a:ext>
            </a:extLst>
          </p:cNvPr>
          <p:cNvSpPr txBox="1"/>
          <p:nvPr/>
        </p:nvSpPr>
        <p:spPr>
          <a:xfrm>
            <a:off x="713983" y="2385637"/>
            <a:ext cx="522335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GLORIFY ME WITH THE GLORY I HAD WITH YOU BEFORE THE WORLD WAS (JOHN 17:1-5)</a:t>
            </a:r>
          </a:p>
        </p:txBody>
      </p:sp>
    </p:spTree>
    <p:extLst>
      <p:ext uri="{BB962C8B-B14F-4D97-AF65-F5344CB8AC3E}">
        <p14:creationId xmlns:p14="http://schemas.microsoft.com/office/powerpoint/2010/main" val="32994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BA7A9-4A2D-0A05-7DED-20A58DE12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long hair and beard&#10;&#10;AI-generated content may be incorrect.">
            <a:extLst>
              <a:ext uri="{FF2B5EF4-FFF2-40B4-BE49-F238E27FC236}">
                <a16:creationId xmlns:a16="http://schemas.microsoft.com/office/drawing/2014/main" id="{848DD67E-5269-72E8-849C-C7422F48A0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AE9D55-F668-8028-E028-683970D66708}"/>
              </a:ext>
            </a:extLst>
          </p:cNvPr>
          <p:cNvSpPr txBox="1"/>
          <p:nvPr/>
        </p:nvSpPr>
        <p:spPr>
          <a:xfrm>
            <a:off x="713983" y="2884235"/>
            <a:ext cx="522335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KEEP THEM, SANCTIFY THEM (JOHN 17:6-19)</a:t>
            </a:r>
          </a:p>
        </p:txBody>
      </p:sp>
    </p:spTree>
    <p:extLst>
      <p:ext uri="{BB962C8B-B14F-4D97-AF65-F5344CB8AC3E}">
        <p14:creationId xmlns:p14="http://schemas.microsoft.com/office/powerpoint/2010/main" val="182645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A510C-8FD4-A91D-87A6-DBA83E30E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long hair and beard&#10;&#10;AI-generated content may be incorrect.">
            <a:extLst>
              <a:ext uri="{FF2B5EF4-FFF2-40B4-BE49-F238E27FC236}">
                <a16:creationId xmlns:a16="http://schemas.microsoft.com/office/drawing/2014/main" id="{3151A86F-4B37-31A3-2041-42D93FA703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45854-CD5D-3F77-0600-F86F67017D3D}"/>
              </a:ext>
            </a:extLst>
          </p:cNvPr>
          <p:cNvSpPr txBox="1"/>
          <p:nvPr/>
        </p:nvSpPr>
        <p:spPr>
          <a:xfrm>
            <a:off x="713983" y="2634936"/>
            <a:ext cx="522335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PRAY FOR THOSE WHO WILL BELIEVE IN ME (JOHN 17:20-26)</a:t>
            </a:r>
          </a:p>
        </p:txBody>
      </p:sp>
    </p:spTree>
    <p:extLst>
      <p:ext uri="{BB962C8B-B14F-4D97-AF65-F5344CB8AC3E}">
        <p14:creationId xmlns:p14="http://schemas.microsoft.com/office/powerpoint/2010/main" val="167395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6BA722-5115-8537-ED43-9655A248E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F73E7-9DEC-2BB2-FD5B-3250681E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9A273E-E65F-0AF7-1CA2-8AFB3E7CCB5B}"/>
              </a:ext>
            </a:extLst>
          </p:cNvPr>
          <p:cNvSpPr txBox="1"/>
          <p:nvPr/>
        </p:nvSpPr>
        <p:spPr>
          <a:xfrm>
            <a:off x="401749" y="3133534"/>
            <a:ext cx="69469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CHAPTER EIGHTEEN: </a:t>
            </a:r>
            <a:r>
              <a:rPr lang="en-US" sz="3600" b="1" dirty="0">
                <a:solidFill>
                  <a:schemeClr val="bg1"/>
                </a:solidFill>
              </a:rPr>
              <a:t>I AM</a:t>
            </a:r>
          </a:p>
        </p:txBody>
      </p:sp>
    </p:spTree>
    <p:extLst>
      <p:ext uri="{BB962C8B-B14F-4D97-AF65-F5344CB8AC3E}">
        <p14:creationId xmlns:p14="http://schemas.microsoft.com/office/powerpoint/2010/main" val="338642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523AF-6A00-B12A-3A01-0050504C4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B8B6F9-67E1-7B29-18FC-7435FF0404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164851-FE8E-AEA1-00CD-09B64F23BC2C}"/>
              </a:ext>
            </a:extLst>
          </p:cNvPr>
          <p:cNvSpPr txBox="1"/>
          <p:nvPr/>
        </p:nvSpPr>
        <p:spPr>
          <a:xfrm>
            <a:off x="513261" y="3133534"/>
            <a:ext cx="69469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AM HE (JOHN 18:1-11)</a:t>
            </a:r>
          </a:p>
        </p:txBody>
      </p:sp>
    </p:spTree>
    <p:extLst>
      <p:ext uri="{BB962C8B-B14F-4D97-AF65-F5344CB8AC3E}">
        <p14:creationId xmlns:p14="http://schemas.microsoft.com/office/powerpoint/2010/main" val="329447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2064BB-3202-6338-1679-01C14EF1E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a beard&#10;&#10;AI-generated content may be incorrect.">
            <a:extLst>
              <a:ext uri="{FF2B5EF4-FFF2-40B4-BE49-F238E27FC236}">
                <a16:creationId xmlns:a16="http://schemas.microsoft.com/office/drawing/2014/main" id="{4A205EE8-1011-B402-A0E8-7106DACDCA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0BBD39-6FF4-F756-3636-0917A4609B52}"/>
              </a:ext>
            </a:extLst>
          </p:cNvPr>
          <p:cNvSpPr txBox="1"/>
          <p:nvPr/>
        </p:nvSpPr>
        <p:spPr>
          <a:xfrm>
            <a:off x="538313" y="2884235"/>
            <a:ext cx="694690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PETER FOLLOWED, BUT DENIED (JOHN 18:12-27)</a:t>
            </a:r>
          </a:p>
        </p:txBody>
      </p:sp>
    </p:spTree>
    <p:extLst>
      <p:ext uri="{BB962C8B-B14F-4D97-AF65-F5344CB8AC3E}">
        <p14:creationId xmlns:p14="http://schemas.microsoft.com/office/powerpoint/2010/main" val="194341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DC052A-DFDD-2D89-281E-E4143736D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7A78AD-3612-22B0-38B7-0B0584EDB2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F3815A-F9E1-FBA7-A6A8-88BA9F3D2839}"/>
              </a:ext>
            </a:extLst>
          </p:cNvPr>
          <p:cNvSpPr txBox="1"/>
          <p:nvPr/>
        </p:nvSpPr>
        <p:spPr>
          <a:xfrm>
            <a:off x="569017" y="2545726"/>
            <a:ext cx="619977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FOR THIS CAUSE I WAS BORN, FOR THIS CAUSE I HAVE COME (JOHN 18:28-40)</a:t>
            </a:r>
          </a:p>
        </p:txBody>
      </p:sp>
    </p:spTree>
    <p:extLst>
      <p:ext uri="{BB962C8B-B14F-4D97-AF65-F5344CB8AC3E}">
        <p14:creationId xmlns:p14="http://schemas.microsoft.com/office/powerpoint/2010/main" val="96115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14786</TotalTime>
  <Words>119</Words>
  <Application>Microsoft Macintosh PowerPoint</Application>
  <PresentationFormat>Widescreen</PresentationFormat>
  <Paragraphs>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2790</cp:revision>
  <dcterms:created xsi:type="dcterms:W3CDTF">2022-04-28T10:27:37Z</dcterms:created>
  <dcterms:modified xsi:type="dcterms:W3CDTF">2025-08-28T12:39:21Z</dcterms:modified>
</cp:coreProperties>
</file>