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321" r:id="rId3"/>
    <p:sldId id="322" r:id="rId4"/>
    <p:sldId id="336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4" r:id="rId15"/>
    <p:sldId id="333" r:id="rId16"/>
    <p:sldId id="3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AEAFB-CFB8-DA8B-E104-3FE50F0F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7F9E2-C20F-B9BD-8A44-C0E295937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A1E150-1ADA-52DE-D683-57BDBB372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91CF-7D47-8EFB-5EBF-B3E1B075A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C0B26-B08E-244D-4B97-28D3A8034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4A21D-ACF0-EA6B-4E72-5869ABE49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E3E78-5927-173E-0B2A-78D8F10A6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656D-0D8F-5D0B-CD31-4384934C7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18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07FC5-E897-2D14-DA9E-B289DCF23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7EB99-2586-C03A-BDD6-5C37ACD1E6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E5CD3-C2C0-706A-CD8E-28A05E8F1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A98CF-9701-7F8A-DF8F-7153C2B43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01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BC7EB-7C82-F48C-5844-579B1995F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EFB967-7776-5E31-91FE-19EFF347A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3D866-B692-5A8A-81F1-9E27C4A76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4FA6-F715-3A3A-5262-A2E79B840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9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5FB6D-B5F4-220B-5028-3FDB16DF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F51F3-95EF-8DA7-B72F-53CCA85A4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A015AA-6D74-7FFE-A815-C277FA967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E1402-251E-8218-84F3-1AEF6B4A0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8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128D0-722C-F17C-7223-55571E5AB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3241C3-DF55-4331-4147-EAB684A35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2FA32-C646-BCCC-F112-ABC474599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B652E-3607-3E2B-6A45-5FCBD2EFA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0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22481-DF17-6550-385E-A7365FB1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8EB07-8FB6-CD9D-31C2-86A359C4D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62A4D2-FD92-783B-EE66-BE98F8458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20A1D-0BC9-6EF8-EFC1-46A3538B8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B57AD-B795-109B-4B4F-42C7013EA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442F1-4A17-C158-E8B4-853015209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A6858-C7BD-C181-B2B3-278DE9895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78492-2F94-68D8-D1BB-98947C979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91BC-52FE-5D58-1DC1-B10C76209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08E3F-28FB-2425-17D5-2024CCD11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BDCCE-7472-BC44-B673-2FCE90DC5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11974-BA64-5385-1602-9BB83AD5B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5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DF08B-C47B-E131-E038-C057938FE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FCDEA-58F3-B9C7-76F8-1FDC1F9A6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44BE2-A1DA-0E6A-33CF-C89199439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28079-EAA5-64A6-2823-341F6A36F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6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BD17-AB5A-DC95-4A86-F890D5C6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6825A-8D47-EC15-07C4-D7625B09F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0BCB3-F768-004E-D00F-FE7B42B0C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3A3B8-71D6-2160-CFC6-B8E94A848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7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DF5E-BB87-46D8-B9D8-6A1C82F5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508C4-A0A2-379C-35C3-5EF96E797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83284-A3E6-8ECE-FF41-86ECA8F7B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3106C-53F7-7BB2-18CA-74DA285D9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8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CC2A1-EA7E-DDFA-A556-2CBCFF57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220C6-6A4B-7010-0AB2-A4395F989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A1FBF7-6396-AB67-A2EF-61A517A03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31276-AD7C-D5ED-D475-4FE80B8D4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0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88CE-AB5E-B3B0-56CF-155008E91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CA58A-88FD-C4FF-15FB-8773ED81D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F0163-54A9-F34C-4850-4E0A3C5D2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B5856-63FB-3456-9E19-160F59B55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6706D5CA-9D15-4636-2601-21B2556A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B46B-EEAE-16D7-A909-BE06F39F2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39A76FAB-9BC7-CDDE-521D-85B5F013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E671E-56BA-13B7-B6DD-D05EE3EFDBBD}"/>
              </a:ext>
            </a:extLst>
          </p:cNvPr>
          <p:cNvSpPr txBox="1"/>
          <p:nvPr/>
        </p:nvSpPr>
        <p:spPr>
          <a:xfrm>
            <a:off x="739036" y="2884235"/>
            <a:ext cx="48350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ABIDE IN MY LOVE (JOHN 15:9-17)</a:t>
            </a:r>
          </a:p>
        </p:txBody>
      </p:sp>
    </p:spTree>
    <p:extLst>
      <p:ext uri="{BB962C8B-B14F-4D97-AF65-F5344CB8AC3E}">
        <p14:creationId xmlns:p14="http://schemas.microsoft.com/office/powerpoint/2010/main" val="238408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3BF31-CA78-0538-3A53-38A7E7644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91558690-1B04-B912-5C99-FDB1A92D5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9232F-F99C-29F1-E85D-E29F821C391B}"/>
              </a:ext>
            </a:extLst>
          </p:cNvPr>
          <p:cNvSpPr txBox="1"/>
          <p:nvPr/>
        </p:nvSpPr>
        <p:spPr>
          <a:xfrm>
            <a:off x="739036" y="2884235"/>
            <a:ext cx="53569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IF THE WORLD HATES YOU (JOHN 15:18-27)</a:t>
            </a:r>
          </a:p>
        </p:txBody>
      </p:sp>
    </p:spTree>
    <p:extLst>
      <p:ext uri="{BB962C8B-B14F-4D97-AF65-F5344CB8AC3E}">
        <p14:creationId xmlns:p14="http://schemas.microsoft.com/office/powerpoint/2010/main" val="72281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25FA-A6CE-10A7-F0CA-0E18F267E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778D37B9-41A6-DF37-E946-8F5AAB6F8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57AFBD-76FB-27FD-A84F-852B8537059C}"/>
              </a:ext>
            </a:extLst>
          </p:cNvPr>
          <p:cNvSpPr txBox="1"/>
          <p:nvPr/>
        </p:nvSpPr>
        <p:spPr>
          <a:xfrm>
            <a:off x="713984" y="2884235"/>
            <a:ext cx="48350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SIXTEEN: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IN MY NAME</a:t>
            </a:r>
          </a:p>
        </p:txBody>
      </p:sp>
    </p:spTree>
    <p:extLst>
      <p:ext uri="{BB962C8B-B14F-4D97-AF65-F5344CB8AC3E}">
        <p14:creationId xmlns:p14="http://schemas.microsoft.com/office/powerpoint/2010/main" val="266527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8C86-BAA6-9333-7AFA-142053CA8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14DDD085-6926-037B-0F4C-1049318A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47485-B74B-0391-AC6A-E0E85759D94A}"/>
              </a:ext>
            </a:extLst>
          </p:cNvPr>
          <p:cNvSpPr txBox="1"/>
          <p:nvPr/>
        </p:nvSpPr>
        <p:spPr>
          <a:xfrm>
            <a:off x="713983" y="2884235"/>
            <a:ext cx="512314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REMEMBER THAT I TOLD YOU (JOHN 16:1-6)</a:t>
            </a:r>
          </a:p>
        </p:txBody>
      </p:sp>
    </p:spTree>
    <p:extLst>
      <p:ext uri="{BB962C8B-B14F-4D97-AF65-F5344CB8AC3E}">
        <p14:creationId xmlns:p14="http://schemas.microsoft.com/office/powerpoint/2010/main" val="42261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281-4E32-31E2-9C0E-706111DB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d flying in the sky&#10;&#10;AI-generated content may be incorrect.">
            <a:extLst>
              <a:ext uri="{FF2B5EF4-FFF2-40B4-BE49-F238E27FC236}">
                <a16:creationId xmlns:a16="http://schemas.microsoft.com/office/drawing/2014/main" id="{373BA639-2761-8FF9-CFE9-014F604A3C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2E8C9-796C-9CEA-CB8C-8FB5CD0C2A42}"/>
              </a:ext>
            </a:extLst>
          </p:cNvPr>
          <p:cNvSpPr txBox="1"/>
          <p:nvPr/>
        </p:nvSpPr>
        <p:spPr>
          <a:xfrm>
            <a:off x="676405" y="2884235"/>
            <a:ext cx="527345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FOR YOUR ADVANTAGE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GO AWAY (JOHN 16:7-15)</a:t>
            </a:r>
          </a:p>
        </p:txBody>
      </p:sp>
    </p:spTree>
    <p:extLst>
      <p:ext uri="{BB962C8B-B14F-4D97-AF65-F5344CB8AC3E}">
        <p14:creationId xmlns:p14="http://schemas.microsoft.com/office/powerpoint/2010/main" val="237800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89F07-D401-6C55-F601-5E0D0367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8BC7679D-FFCD-B70B-784E-301E1AA7E6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BE6C6-0F43-6262-3E16-A75057DFF470}"/>
              </a:ext>
            </a:extLst>
          </p:cNvPr>
          <p:cNvSpPr txBox="1"/>
          <p:nvPr/>
        </p:nvSpPr>
        <p:spPr>
          <a:xfrm>
            <a:off x="663878" y="2634936"/>
            <a:ext cx="512314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YOUR SORROW WILL TURN INTO JOY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16:16-24)</a:t>
            </a:r>
          </a:p>
        </p:txBody>
      </p:sp>
    </p:spTree>
    <p:extLst>
      <p:ext uri="{BB962C8B-B14F-4D97-AF65-F5344CB8AC3E}">
        <p14:creationId xmlns:p14="http://schemas.microsoft.com/office/powerpoint/2010/main" val="296542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16128-F5E5-D1C1-6851-F427EFEC3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A557F915-7000-CCDF-4F9B-39EB8C8C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61B07B-F375-B127-10BF-4E278E5B65A9}"/>
              </a:ext>
            </a:extLst>
          </p:cNvPr>
          <p:cNvSpPr txBox="1"/>
          <p:nvPr/>
        </p:nvSpPr>
        <p:spPr>
          <a:xfrm>
            <a:off x="663878" y="2884235"/>
            <a:ext cx="512314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HAVE OVERCOME THE WORLD (JOHN 16:25-33)</a:t>
            </a:r>
          </a:p>
        </p:txBody>
      </p:sp>
    </p:spTree>
    <p:extLst>
      <p:ext uri="{BB962C8B-B14F-4D97-AF65-F5344CB8AC3E}">
        <p14:creationId xmlns:p14="http://schemas.microsoft.com/office/powerpoint/2010/main" val="33957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ird flying in the sky&#10;&#10;AI-generated content may be incorrect.">
            <a:extLst>
              <a:ext uri="{FF2B5EF4-FFF2-40B4-BE49-F238E27FC236}">
                <a16:creationId xmlns:a16="http://schemas.microsoft.com/office/drawing/2014/main" id="{60E137D1-B991-9DC1-1FCE-8DD6031F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83071-CD32-E823-DD93-2ADC4E4745EF}"/>
              </a:ext>
            </a:extLst>
          </p:cNvPr>
          <p:cNvSpPr txBox="1"/>
          <p:nvPr/>
        </p:nvSpPr>
        <p:spPr>
          <a:xfrm>
            <a:off x="713984" y="2884235"/>
            <a:ext cx="48350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FOURTEEN: </a:t>
            </a:r>
            <a:r>
              <a:rPr lang="en-US" sz="3600" b="1" dirty="0">
                <a:solidFill>
                  <a:schemeClr val="bg1"/>
                </a:solidFill>
              </a:rPr>
              <a:t>THE COMFORTER</a:t>
            </a: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61E3F-56E6-8D74-10A9-C670D274D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25C4E269-0DA1-E6A5-6778-C5961432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1ABE74-046D-20B6-F70C-5DDFF68D5710}"/>
              </a:ext>
            </a:extLst>
          </p:cNvPr>
          <p:cNvSpPr txBox="1"/>
          <p:nvPr/>
        </p:nvSpPr>
        <p:spPr>
          <a:xfrm>
            <a:off x="739036" y="2634936"/>
            <a:ext cx="483504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AM THE WAY, AND THE TRUTH, AND THE LIFE (JOHN 14:1-9)</a:t>
            </a:r>
          </a:p>
        </p:txBody>
      </p:sp>
    </p:spTree>
    <p:extLst>
      <p:ext uri="{BB962C8B-B14F-4D97-AF65-F5344CB8AC3E}">
        <p14:creationId xmlns:p14="http://schemas.microsoft.com/office/powerpoint/2010/main" val="33529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245CC-FB64-5989-91AB-94F7C1950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451FD585-34F9-BED0-0DA4-49CDC78691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66FF5-48EE-14F3-4DA8-BA728D3BD328}"/>
              </a:ext>
            </a:extLst>
          </p:cNvPr>
          <p:cNvSpPr txBox="1"/>
          <p:nvPr/>
        </p:nvSpPr>
        <p:spPr>
          <a:xfrm>
            <a:off x="739036" y="2634936"/>
            <a:ext cx="48350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WORKS THAT I DO (JOHN 14:10-14)</a:t>
            </a:r>
          </a:p>
        </p:txBody>
      </p:sp>
    </p:spTree>
    <p:extLst>
      <p:ext uri="{BB962C8B-B14F-4D97-AF65-F5344CB8AC3E}">
        <p14:creationId xmlns:p14="http://schemas.microsoft.com/office/powerpoint/2010/main" val="140406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8FB39-D118-34CC-953E-C8BA0BF9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d flying in the sky&#10;&#10;AI-generated content may be incorrect.">
            <a:extLst>
              <a:ext uri="{FF2B5EF4-FFF2-40B4-BE49-F238E27FC236}">
                <a16:creationId xmlns:a16="http://schemas.microsoft.com/office/drawing/2014/main" id="{98A15161-97A3-EC9C-EA0D-2124DF71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FE9CB-27EC-F02D-472B-8700DA248274}"/>
              </a:ext>
            </a:extLst>
          </p:cNvPr>
          <p:cNvSpPr txBox="1"/>
          <p:nvPr/>
        </p:nvSpPr>
        <p:spPr>
          <a:xfrm>
            <a:off x="676406" y="2634936"/>
            <a:ext cx="483504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ANOTHER HELPER 'ALLOS PARAKLETOS' (JOHN 14:15-19)</a:t>
            </a:r>
          </a:p>
        </p:txBody>
      </p:sp>
    </p:spTree>
    <p:extLst>
      <p:ext uri="{BB962C8B-B14F-4D97-AF65-F5344CB8AC3E}">
        <p14:creationId xmlns:p14="http://schemas.microsoft.com/office/powerpoint/2010/main" val="21037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B094-1BE9-16C5-2F6C-4F794F798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AD8C5C5E-971F-DC48-F04B-1D8EC55646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8C31AA-19DB-5E1F-D7C6-8D2497D75D15}"/>
              </a:ext>
            </a:extLst>
          </p:cNvPr>
          <p:cNvSpPr txBox="1"/>
          <p:nvPr/>
        </p:nvSpPr>
        <p:spPr>
          <a:xfrm>
            <a:off x="739036" y="2884235"/>
            <a:ext cx="48350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COMING REVELATION (JOHN 14:20-26)</a:t>
            </a:r>
          </a:p>
        </p:txBody>
      </p:sp>
    </p:spTree>
    <p:extLst>
      <p:ext uri="{BB962C8B-B14F-4D97-AF65-F5344CB8AC3E}">
        <p14:creationId xmlns:p14="http://schemas.microsoft.com/office/powerpoint/2010/main" val="82342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0DDA1-5248-CD63-6D8D-0E63F48F7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3E572662-579A-B007-B5D4-7D4A751EF6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D95B5-555F-E205-4FD5-987D35F9ECFF}"/>
              </a:ext>
            </a:extLst>
          </p:cNvPr>
          <p:cNvSpPr txBox="1"/>
          <p:nvPr/>
        </p:nvSpPr>
        <p:spPr>
          <a:xfrm>
            <a:off x="651354" y="2884235"/>
            <a:ext cx="554903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AM GOING TO THE FATHER (JOHN 14:27-31)</a:t>
            </a:r>
          </a:p>
        </p:txBody>
      </p:sp>
    </p:spTree>
    <p:extLst>
      <p:ext uri="{BB962C8B-B14F-4D97-AF65-F5344CB8AC3E}">
        <p14:creationId xmlns:p14="http://schemas.microsoft.com/office/powerpoint/2010/main" val="186452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ABC3F-6CB5-510F-621B-16DAA0D3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lose-up of a bunch of grapes&#10;&#10;AI-generated content may be incorrect.">
            <a:extLst>
              <a:ext uri="{FF2B5EF4-FFF2-40B4-BE49-F238E27FC236}">
                <a16:creationId xmlns:a16="http://schemas.microsoft.com/office/drawing/2014/main" id="{FE5B180E-CEEA-DBD6-A245-36B23AE5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BDFDE-399A-FC4A-5783-AC434B1C8102}"/>
              </a:ext>
            </a:extLst>
          </p:cNvPr>
          <p:cNvSpPr txBox="1"/>
          <p:nvPr/>
        </p:nvSpPr>
        <p:spPr>
          <a:xfrm>
            <a:off x="713984" y="2884235"/>
            <a:ext cx="48350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FIFTEEN: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TRUE VINE</a:t>
            </a:r>
          </a:p>
        </p:txBody>
      </p:sp>
    </p:spTree>
    <p:extLst>
      <p:ext uri="{BB962C8B-B14F-4D97-AF65-F5344CB8AC3E}">
        <p14:creationId xmlns:p14="http://schemas.microsoft.com/office/powerpoint/2010/main" val="428400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2BF89-4555-30AD-1952-0DD214EF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bunch of grapes&#10;&#10;AI-generated content may be incorrect.">
            <a:extLst>
              <a:ext uri="{FF2B5EF4-FFF2-40B4-BE49-F238E27FC236}">
                <a16:creationId xmlns:a16="http://schemas.microsoft.com/office/drawing/2014/main" id="{F419778C-FEDC-15BD-A636-AECD8FF1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65FC4-D2D0-64A7-1BA6-E38BE9177732}"/>
              </a:ext>
            </a:extLst>
          </p:cNvPr>
          <p:cNvSpPr txBox="1"/>
          <p:nvPr/>
        </p:nvSpPr>
        <p:spPr>
          <a:xfrm>
            <a:off x="701457" y="2884235"/>
            <a:ext cx="48350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AM THE TRUE VINE (JOHN 15:1-8)</a:t>
            </a:r>
          </a:p>
        </p:txBody>
      </p:sp>
    </p:spTree>
    <p:extLst>
      <p:ext uri="{BB962C8B-B14F-4D97-AF65-F5344CB8AC3E}">
        <p14:creationId xmlns:p14="http://schemas.microsoft.com/office/powerpoint/2010/main" val="174868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14676</TotalTime>
  <Words>147</Words>
  <Application>Microsoft Macintosh PowerPoint</Application>
  <PresentationFormat>Widescreen</PresentationFormat>
  <Paragraphs>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2777</cp:revision>
  <dcterms:created xsi:type="dcterms:W3CDTF">2022-04-28T10:27:37Z</dcterms:created>
  <dcterms:modified xsi:type="dcterms:W3CDTF">2025-08-21T08:56:59Z</dcterms:modified>
</cp:coreProperties>
</file>