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20" r:id="rId2"/>
    <p:sldId id="321" r:id="rId3"/>
    <p:sldId id="323" r:id="rId4"/>
    <p:sldId id="322" r:id="rId5"/>
    <p:sldId id="324" r:id="rId6"/>
    <p:sldId id="325" r:id="rId7"/>
    <p:sldId id="326" r:id="rId8"/>
    <p:sldId id="327" r:id="rId9"/>
    <p:sldId id="329" r:id="rId10"/>
    <p:sldId id="328" r:id="rId11"/>
    <p:sldId id="332" r:id="rId12"/>
    <p:sldId id="330" r:id="rId13"/>
    <p:sldId id="331" r:id="rId14"/>
    <p:sldId id="333" r:id="rId15"/>
    <p:sldId id="334" r:id="rId16"/>
    <p:sldId id="335" r:id="rId17"/>
    <p:sldId id="33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CBA8"/>
    <a:srgbClr val="ABB1E0"/>
    <a:srgbClr val="FFFFFF"/>
    <a:srgbClr val="1A4450"/>
    <a:srgbClr val="1E4D5B"/>
    <a:srgbClr val="43001C"/>
    <a:srgbClr val="2A0C0E"/>
    <a:srgbClr val="002537"/>
    <a:srgbClr val="0C4F23"/>
    <a:srgbClr val="4400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03" autoAdjust="0"/>
    <p:restoredTop sz="94658"/>
  </p:normalViewPr>
  <p:slideViewPr>
    <p:cSldViewPr snapToGrid="0">
      <p:cViewPr varScale="1">
        <p:scale>
          <a:sx n="102" d="100"/>
          <a:sy n="102" d="100"/>
        </p:scale>
        <p:origin x="720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FD69B5-E336-43FF-BBF2-649EBACD9D22}" type="datetimeFigureOut">
              <a:rPr lang="en-US" smtClean="0"/>
              <a:t>8/14/25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81EEC1-8735-497A-8DAB-B270CF6E1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042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8712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0DA533-1E65-6378-D064-8E8558C1B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38DF44-7B27-C66E-F2DD-6BCD2A0A18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1DDB6B-758C-FD9E-1FED-6BF46465AF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AB3909-3229-2B3F-BB9D-44CD9813EA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1351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97494B-A823-B9A5-A810-31DA339C2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D80774-E0A1-B4E3-82A8-E76DDF76E9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319537-8217-6B7C-92A6-C0BBA9FAB7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C57F6B-035F-CB78-525B-824A6AE1AD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8093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27AA7-3E91-C193-4658-90C7F07BAA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6F8364-1699-0FB4-B89C-3CF4979975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802869-E43A-4776-0C98-9BAA144EFA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5D4CF5-1E33-65C0-9B22-EB2943BE87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2186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71C7B5-BBC7-936A-31F5-148937C17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5408B9-73FB-FF7F-0E45-CD4F8134DE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E70612-B135-C063-E124-256C78F8DA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F606DA-43C4-6E15-8D72-D32DF42EFE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9172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B8D757-25B4-6CB8-8B39-F28EB1F2C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912AEA-F0BF-B158-BF7F-CD2AAC8A07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2760BC-E1BF-8D0D-3CA0-E1613D77FC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455A2C-31BD-E82F-C6C6-2B4B4F734C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6846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BE5D7-EE1F-B64D-949C-178BBFED1B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2C639D-EE5D-403B-B534-BF1325B0A7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54B0C1-6CB2-B9E8-22A0-E6467AD744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24AF26-8F51-C8DF-326C-5ABD33E8FC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1230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817AA-B2A5-A213-2E4E-FA34128D3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BE0F87-1CEB-EE2F-D18B-01CDF592B2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BA8F97-C59B-679A-B39D-B51BF4A9A5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33AA6A-5A00-ABCE-9794-E99F35F1B2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7538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F6E19-B361-301E-B737-AE6FE10F5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6C85C9-16CE-034B-464D-DE51B257FF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21A491-5076-7551-84C4-5B165C7B56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C5F878-B7FC-744A-705B-2F627A76A4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501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42537-9BE3-D0A2-BDBE-402F35484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1E8E46-F9A4-266E-637C-82420574D9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F843E3-E7EC-2F55-9305-23995F1727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3A496-A56A-153D-68A8-38D4B148B1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522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2B756B-89C0-0F44-28C7-6CDF83B4C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54DB7C-D6E3-CC4E-01F5-71D96B1531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34F21A-9604-F6AE-1F0E-D856F87114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5CF4B2-E4C9-9722-CFE0-32A9299150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695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0CB180-3FAF-4E87-8EC5-BAED15869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DECB9C-A597-4A05-D51D-CF266218F9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B67D02-C3D0-EE6D-1AD2-C5E472EA2B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0C1A66-73EE-1A76-3A70-5EE69B78C6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423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A3B0A1-03CA-44AA-9E0F-DAA8B61DC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19798B-CC0E-B225-D28A-247D9E9B43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3B4954-9EAB-DA21-04E0-C48B8C4DD0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B3DC33-47E2-1DAA-314C-184E0722D3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4409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658278-4291-A3C9-CC8D-1E4BEF27C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07CE08-07ED-7803-E160-F817BC683D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E99342-4675-B0EA-6107-1AEA97FDCC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D28751-7727-FCE2-F66C-C56EDCD327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1580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BDE82-6E17-8AC7-E9B7-838831214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5CE812-CE04-D889-0770-E5368820BA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7D9203-326A-57CD-9FAB-92762BBFCA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E52B7F-CCE1-A9A0-68D3-C66379D7B0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7135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22821-A891-0257-6032-52794F918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A9D754-4E44-28CD-11DB-1E43D25F6D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D07890-C520-CC10-7816-0C55971EB4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917369-61FE-EE6F-BBBC-78CE6CFD70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7595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7FFAB1-5674-40BE-9204-ED3B50075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5C7212-43E3-E80F-1708-FA23D96EF5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659C9B-9718-810A-622C-AEE209B767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82514C-79D0-F151-970C-FF1DBD3059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658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FF713-628E-464B-8E51-5C16ACE0F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7743EF-3C0E-4DDE-BB0D-18303CED4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59809-8A02-4984-9F86-8070ABF2F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8/14/25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28DE8-2DE2-45EC-AD94-878E3A916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C3B14-A904-42B3-97C6-91660F2D4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646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FB3C0-F47E-4516-9192-04B604CC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A29A56-2514-4D1B-934D-FB3D49B5CC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39ECF-4486-4062-880E-60CC94E33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8/14/25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3515B4-9943-4A5B-AF0D-295772451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28076-29F0-423D-B145-9B85D7B35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6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EFE417-7C0C-4092-BE71-C8F1AEC4BB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DCFEE1-A434-4935-9F7A-2DFEB0AF6C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488BA-3A77-43B4-A3C7-515F58EA7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8/14/25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D8E1CF-B958-4466-B9AE-D3535782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C0F948-441F-469E-BE1D-1DE7B0F99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474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4AEDD-EAB1-45CF-96DB-68A36015E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2491E-CC08-43BF-A945-15D3E1E1FC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958F51-0A55-4B74-9652-9FE2B54B9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8/14/25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807C44-3516-41E6-9077-8F0386C61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C07C1-36FF-4274-A1F8-D88934EB1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55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1F316-5B1A-443D-9365-C36C8179D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7A13C4-3DF3-4525-86C4-47477E4EA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C1CFB-3B86-487E-A228-5ABF5E691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8/14/25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7B9A7-55A8-4706-908C-ECAED49C2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88BA2-4366-4B9C-BD25-EA392372B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860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D9697-31BF-44CE-A6F5-1D3C9254A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5A96C-0E9B-4308-807B-B978C56969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6A10E7-69CB-4AC4-8D62-160D788E8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AE455A-282E-4D38-BC11-CBF3FD1BB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8/14/25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0CAFCE-598B-4A81-956C-7C78A3A36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75314E-F4EE-40F4-A749-C28530513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962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0DF20-2C2F-483A-BC1C-4FC1F0278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8E327-39D7-4611-9B7E-9B7B4981C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B5B367-1539-48A3-B668-3F21AC25B6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3DEA46-3E29-41B9-BF8A-0D1A4959F9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11D7CF-57B2-4CF4-ABD2-87D07F8A5A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F5E7B8-19DD-4A55-81A9-2D56B2405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8/14/25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355A37-1CC0-49DA-B8AF-7BB15E317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DA2146-EAA2-4A85-BD52-8C9694C28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89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27871-DDCE-4969-8C87-FCF64B270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A65F71-CC1C-4531-B2A4-5566F8C71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8/14/25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ACBA1D-D766-4510-B7A9-B7789B5CB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00E832-F209-4EB4-92C2-27854BDB4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147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AA2583-F1C2-49EF-9EA3-1358454C8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8/14/25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CA3847-906B-446D-B0E0-34239134B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72FFC2-FA1D-4FE2-8A0D-E43BB3C5F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667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721ED-A3BD-43E1-B701-187BAFB53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DD20B-741D-474E-8130-5403C47A1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33B465-D714-4237-9DBF-06C501B28E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266BB8-EF69-4CB9-87D8-3BE65741B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8/14/25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C8D68-DDEC-44F8-B31B-8A4478D01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2F3822-FB29-434B-B198-FE4B120FE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780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8D79E-C070-42CC-805C-993C16977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905739-6D5A-4777-B58D-5E87F70901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CD3B37-8532-4AFF-8C8B-6E971258F5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003B4-95E5-4CFA-B039-74F205407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8/14/25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74BB70-F8A1-41E1-9CAA-EC62D3733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57529D-55F2-435B-9302-D9A1AA118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070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10197D-BAB4-4F7A-B28D-C0FA27396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08EE8-7BC3-48D4-A38B-AB5FE3FAA7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1FB71-4AE5-4112-AEA3-3EC8D3B3C6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7264C-6AD2-4681-A800-FAD0AF653D81}" type="datetimeFigureOut">
              <a:rPr lang="en-US" smtClean="0"/>
              <a:t>8/14/25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8847C-6665-4002-9A55-08E243D8AE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B88D4-A969-4584-A720-A32A42E1B7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280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 16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ook with text overlay&#10;&#10;AI-generated content may be incorrect.">
            <a:extLst>
              <a:ext uri="{FF2B5EF4-FFF2-40B4-BE49-F238E27FC236}">
                <a16:creationId xmlns:a16="http://schemas.microsoft.com/office/drawing/2014/main" id="{B7675DC0-8684-A683-6053-F42A4FE74B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002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55EA0D-7BE0-AACA-F1BE-282D3EC41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erson riding a horse surrounded by people&#10;&#10;AI-generated content may be incorrect.">
            <a:extLst>
              <a:ext uri="{FF2B5EF4-FFF2-40B4-BE49-F238E27FC236}">
                <a16:creationId xmlns:a16="http://schemas.microsoft.com/office/drawing/2014/main" id="{4907B172-E912-6505-55A3-884D8D20AB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C9F536-3ACD-0E0D-EC4E-27BA616CD06F}"/>
              </a:ext>
            </a:extLst>
          </p:cNvPr>
          <p:cNvSpPr txBox="1"/>
          <p:nvPr/>
        </p:nvSpPr>
        <p:spPr>
          <a:xfrm>
            <a:off x="701458" y="2884235"/>
            <a:ext cx="4835046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</a:rPr>
              <a:t>HOSANNA! </a:t>
            </a:r>
          </a:p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</a:rPr>
              <a:t>(JOHN 12:9-19)</a:t>
            </a:r>
          </a:p>
        </p:txBody>
      </p:sp>
    </p:spTree>
    <p:extLst>
      <p:ext uri="{BB962C8B-B14F-4D97-AF65-F5344CB8AC3E}">
        <p14:creationId xmlns:p14="http://schemas.microsoft.com/office/powerpoint/2010/main" val="666193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9B943-E1CB-1959-A621-837D7E002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wheat&#10;&#10;AI-generated content may be incorrect.">
            <a:extLst>
              <a:ext uri="{FF2B5EF4-FFF2-40B4-BE49-F238E27FC236}">
                <a16:creationId xmlns:a16="http://schemas.microsoft.com/office/drawing/2014/main" id="{E38656E9-4E45-B5C5-2C84-5E8C3EAD03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152921-94EE-02DF-A9B7-9FB700713098}"/>
              </a:ext>
            </a:extLst>
          </p:cNvPr>
          <p:cNvSpPr txBox="1"/>
          <p:nvPr/>
        </p:nvSpPr>
        <p:spPr>
          <a:xfrm>
            <a:off x="701458" y="2884235"/>
            <a:ext cx="4835046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</a:rPr>
              <a:t>A GRAIN OF WHEAT (JOHN 12:20-26)</a:t>
            </a:r>
          </a:p>
        </p:txBody>
      </p:sp>
    </p:spTree>
    <p:extLst>
      <p:ext uri="{BB962C8B-B14F-4D97-AF65-F5344CB8AC3E}">
        <p14:creationId xmlns:p14="http://schemas.microsoft.com/office/powerpoint/2010/main" val="2286004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A9CDD9-A276-E2E9-E415-1A2D6DE7E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standing next to a person&#10;&#10;AI-generated content may be incorrect.">
            <a:extLst>
              <a:ext uri="{FF2B5EF4-FFF2-40B4-BE49-F238E27FC236}">
                <a16:creationId xmlns:a16="http://schemas.microsoft.com/office/drawing/2014/main" id="{C921654B-BAB8-5B8C-9EBE-195BD53715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9F2906-F168-BC12-9399-66644839B978}"/>
              </a:ext>
            </a:extLst>
          </p:cNvPr>
          <p:cNvSpPr txBox="1"/>
          <p:nvPr/>
        </p:nvSpPr>
        <p:spPr>
          <a:xfrm>
            <a:off x="701458" y="2884235"/>
            <a:ext cx="4835046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</a:rPr>
              <a:t>THE RULER OF THIS WORLD IS CAST OUT (JOHN 12:27-35)</a:t>
            </a:r>
          </a:p>
        </p:txBody>
      </p:sp>
    </p:spTree>
    <p:extLst>
      <p:ext uri="{BB962C8B-B14F-4D97-AF65-F5344CB8AC3E}">
        <p14:creationId xmlns:p14="http://schemas.microsoft.com/office/powerpoint/2010/main" val="2901098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57AF1-6494-DD86-2394-974733DC1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next to a person&#10;&#10;AI-generated content may be incorrect.">
            <a:extLst>
              <a:ext uri="{FF2B5EF4-FFF2-40B4-BE49-F238E27FC236}">
                <a16:creationId xmlns:a16="http://schemas.microsoft.com/office/drawing/2014/main" id="{B02E595F-EB4E-C484-970A-ECA2B16CF2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492A0C-44AD-B370-50A2-53FBEBED99BA}"/>
              </a:ext>
            </a:extLst>
          </p:cNvPr>
          <p:cNvSpPr txBox="1"/>
          <p:nvPr/>
        </p:nvSpPr>
        <p:spPr>
          <a:xfrm>
            <a:off x="701458" y="2634936"/>
            <a:ext cx="4835046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</a:rPr>
              <a:t>HIS COMMAND IS EVERLASTING LIFE (JOHN 12:36-50)</a:t>
            </a:r>
          </a:p>
        </p:txBody>
      </p:sp>
    </p:spTree>
    <p:extLst>
      <p:ext uri="{BB962C8B-B14F-4D97-AF65-F5344CB8AC3E}">
        <p14:creationId xmlns:p14="http://schemas.microsoft.com/office/powerpoint/2010/main" val="26671873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CB58AB-9893-31D8-BC51-9F09EB34B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erson washing feet in a bowl&#10;&#10;AI-generated content may be incorrect.">
            <a:extLst>
              <a:ext uri="{FF2B5EF4-FFF2-40B4-BE49-F238E27FC236}">
                <a16:creationId xmlns:a16="http://schemas.microsoft.com/office/drawing/2014/main" id="{9FC3933F-CA0E-94A3-4F0A-D1FBE04396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68EA62-5C84-254D-90E0-00FE2C4B24D9}"/>
              </a:ext>
            </a:extLst>
          </p:cNvPr>
          <p:cNvSpPr txBox="1"/>
          <p:nvPr/>
        </p:nvSpPr>
        <p:spPr>
          <a:xfrm>
            <a:off x="701458" y="2884235"/>
            <a:ext cx="4835046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EBCBA8"/>
                </a:solidFill>
              </a:rPr>
              <a:t>CHAPTER THIRTEEN:</a:t>
            </a:r>
          </a:p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</a:rPr>
              <a:t>THE SERVANT</a:t>
            </a:r>
          </a:p>
        </p:txBody>
      </p:sp>
    </p:spTree>
    <p:extLst>
      <p:ext uri="{BB962C8B-B14F-4D97-AF65-F5344CB8AC3E}">
        <p14:creationId xmlns:p14="http://schemas.microsoft.com/office/powerpoint/2010/main" val="14250127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DEE694-2A7D-BF8F-87FB-A7818F442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ashing feet in a bowl&#10;&#10;AI-generated content may be incorrect.">
            <a:extLst>
              <a:ext uri="{FF2B5EF4-FFF2-40B4-BE49-F238E27FC236}">
                <a16:creationId xmlns:a16="http://schemas.microsoft.com/office/drawing/2014/main" id="{29AEDE15-5F9B-54CE-681F-3E23FB91CB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959899-4891-A4F3-3E0C-276B6FFE40E6}"/>
              </a:ext>
            </a:extLst>
          </p:cNvPr>
          <p:cNvSpPr txBox="1"/>
          <p:nvPr/>
        </p:nvSpPr>
        <p:spPr>
          <a:xfrm>
            <a:off x="676405" y="2634936"/>
            <a:ext cx="4835046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</a:rPr>
              <a:t>I HAVE GIVEN YOU AN EXAMPLE </a:t>
            </a:r>
          </a:p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</a:rPr>
              <a:t>(JOHN 13:1-20)</a:t>
            </a:r>
          </a:p>
        </p:txBody>
      </p:sp>
    </p:spTree>
    <p:extLst>
      <p:ext uri="{BB962C8B-B14F-4D97-AF65-F5344CB8AC3E}">
        <p14:creationId xmlns:p14="http://schemas.microsoft.com/office/powerpoint/2010/main" val="17126969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F2DF74-A6C1-842C-848F-443EFEAB3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person sitting on the floor&#10;&#10;AI-generated content may be incorrect.">
            <a:extLst>
              <a:ext uri="{FF2B5EF4-FFF2-40B4-BE49-F238E27FC236}">
                <a16:creationId xmlns:a16="http://schemas.microsoft.com/office/drawing/2014/main" id="{370848B5-F13F-BE36-55C0-7E572D41AA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98B13E1-B63A-2F3D-176F-95CA578C6681}"/>
              </a:ext>
            </a:extLst>
          </p:cNvPr>
          <p:cNvSpPr txBox="1"/>
          <p:nvPr/>
        </p:nvSpPr>
        <p:spPr>
          <a:xfrm>
            <a:off x="676405" y="2634936"/>
            <a:ext cx="4835046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</a:rPr>
              <a:t>ONE OF YOU WILL BETRAY ME </a:t>
            </a:r>
          </a:p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</a:rPr>
              <a:t>(JOHN 13:21-30)</a:t>
            </a:r>
          </a:p>
        </p:txBody>
      </p:sp>
    </p:spTree>
    <p:extLst>
      <p:ext uri="{BB962C8B-B14F-4D97-AF65-F5344CB8AC3E}">
        <p14:creationId xmlns:p14="http://schemas.microsoft.com/office/powerpoint/2010/main" val="28263018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D4B620-A5A1-DC5F-9722-FC5DB359F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erson with long hair and a beard&#10;&#10;AI-generated content may be incorrect.">
            <a:extLst>
              <a:ext uri="{FF2B5EF4-FFF2-40B4-BE49-F238E27FC236}">
                <a16:creationId xmlns:a16="http://schemas.microsoft.com/office/drawing/2014/main" id="{12A70748-7D2D-8ED2-74E3-B828A7561D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D67D28-82EC-825D-4F6B-BE114C5D7188}"/>
              </a:ext>
            </a:extLst>
          </p:cNvPr>
          <p:cNvSpPr txBox="1"/>
          <p:nvPr/>
        </p:nvSpPr>
        <p:spPr>
          <a:xfrm>
            <a:off x="576197" y="2884235"/>
            <a:ext cx="5185776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</a:rPr>
              <a:t>A NEW COMMANDMENT (JOHN 13:31-38)</a:t>
            </a:r>
          </a:p>
        </p:txBody>
      </p:sp>
    </p:spTree>
    <p:extLst>
      <p:ext uri="{BB962C8B-B14F-4D97-AF65-F5344CB8AC3E}">
        <p14:creationId xmlns:p14="http://schemas.microsoft.com/office/powerpoint/2010/main" val="348205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B856D5-5C44-9697-EC54-9E1AC89D9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erson walking up a stone staircase&#10;&#10;AI-generated content may be incorrect.">
            <a:extLst>
              <a:ext uri="{FF2B5EF4-FFF2-40B4-BE49-F238E27FC236}">
                <a16:creationId xmlns:a16="http://schemas.microsoft.com/office/drawing/2014/main" id="{58EE7427-0790-8203-FD32-5231CB0C86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56D10B-1F3B-C9DB-B0E5-AB821729DB3A}"/>
              </a:ext>
            </a:extLst>
          </p:cNvPr>
          <p:cNvSpPr txBox="1"/>
          <p:nvPr/>
        </p:nvSpPr>
        <p:spPr>
          <a:xfrm>
            <a:off x="726510" y="2634936"/>
            <a:ext cx="4835046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EBCBA8"/>
                </a:solidFill>
              </a:rPr>
              <a:t>CHAPTER ELEVEN:</a:t>
            </a:r>
          </a:p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</a:rPr>
              <a:t>THE RESURRECTION AND THE LIFE</a:t>
            </a:r>
          </a:p>
        </p:txBody>
      </p:sp>
    </p:spTree>
    <p:extLst>
      <p:ext uri="{BB962C8B-B14F-4D97-AF65-F5344CB8AC3E}">
        <p14:creationId xmlns:p14="http://schemas.microsoft.com/office/powerpoint/2010/main" val="1429855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D38CA-6A96-B3DF-586C-83D5746E9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massaging a person's head&#10;&#10;AI-generated content may be incorrect.">
            <a:extLst>
              <a:ext uri="{FF2B5EF4-FFF2-40B4-BE49-F238E27FC236}">
                <a16:creationId xmlns:a16="http://schemas.microsoft.com/office/drawing/2014/main" id="{EBE3FEEE-2EC6-8B4B-B5FF-CFB9ABCB8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32656D-96F4-84AC-1AA8-D27D6457B6E3}"/>
              </a:ext>
            </a:extLst>
          </p:cNvPr>
          <p:cNvSpPr txBox="1"/>
          <p:nvPr/>
        </p:nvSpPr>
        <p:spPr>
          <a:xfrm>
            <a:off x="726510" y="2884235"/>
            <a:ext cx="4835046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</a:rPr>
              <a:t>THIS SICKNESS </a:t>
            </a:r>
          </a:p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</a:rPr>
              <a:t>(JOHN 11:1-16)</a:t>
            </a:r>
          </a:p>
        </p:txBody>
      </p:sp>
    </p:spTree>
    <p:extLst>
      <p:ext uri="{BB962C8B-B14F-4D97-AF65-F5344CB8AC3E}">
        <p14:creationId xmlns:p14="http://schemas.microsoft.com/office/powerpoint/2010/main" val="1116612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976476-0362-41FC-39AA-01D99E71D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 descr="A person in a robe holding a person in a robe&#10;&#10;AI-generated content may be incorrect.">
            <a:extLst>
              <a:ext uri="{FF2B5EF4-FFF2-40B4-BE49-F238E27FC236}">
                <a16:creationId xmlns:a16="http://schemas.microsoft.com/office/drawing/2014/main" id="{5DDD54C0-974B-E834-B858-A2EE2B5968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2C5596-9CD6-47FF-9878-BFADCC8F0FFA}"/>
              </a:ext>
            </a:extLst>
          </p:cNvPr>
          <p:cNvSpPr txBox="1"/>
          <p:nvPr/>
        </p:nvSpPr>
        <p:spPr>
          <a:xfrm>
            <a:off x="601249" y="2634936"/>
            <a:ext cx="5123145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</a:rPr>
              <a:t>I AM THE RESURRECTION AND THE LIFE </a:t>
            </a:r>
          </a:p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</a:rPr>
              <a:t>(John 11:17-27)</a:t>
            </a:r>
          </a:p>
        </p:txBody>
      </p:sp>
    </p:spTree>
    <p:extLst>
      <p:ext uri="{BB962C8B-B14F-4D97-AF65-F5344CB8AC3E}">
        <p14:creationId xmlns:p14="http://schemas.microsoft.com/office/powerpoint/2010/main" val="750360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C34C5A-B05B-04AF-1A95-320A3F96DF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and person hugging each other&#10;&#10;AI-generated content may be incorrect.">
            <a:extLst>
              <a:ext uri="{FF2B5EF4-FFF2-40B4-BE49-F238E27FC236}">
                <a16:creationId xmlns:a16="http://schemas.microsoft.com/office/drawing/2014/main" id="{1BFE83F9-042B-C993-6CF2-5073BA1176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D9ACD2-5FB4-78FA-4A64-13EC694225DF}"/>
              </a:ext>
            </a:extLst>
          </p:cNvPr>
          <p:cNvSpPr txBox="1"/>
          <p:nvPr/>
        </p:nvSpPr>
        <p:spPr>
          <a:xfrm>
            <a:off x="613775" y="2884235"/>
            <a:ext cx="5123145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</a:rPr>
              <a:t>JESUS WEPT </a:t>
            </a:r>
          </a:p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</a:rPr>
              <a:t>(JOHN 11:28-37)</a:t>
            </a:r>
          </a:p>
        </p:txBody>
      </p:sp>
    </p:spTree>
    <p:extLst>
      <p:ext uri="{BB962C8B-B14F-4D97-AF65-F5344CB8AC3E}">
        <p14:creationId xmlns:p14="http://schemas.microsoft.com/office/powerpoint/2010/main" val="1387326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3466D7-0DB3-FBC1-81BC-FF2BA669D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 descr="A group of people wearing scarves&#10;&#10;AI-generated content may be incorrect.">
            <a:extLst>
              <a:ext uri="{FF2B5EF4-FFF2-40B4-BE49-F238E27FC236}">
                <a16:creationId xmlns:a16="http://schemas.microsoft.com/office/drawing/2014/main" id="{798B9B89-85B9-BF49-0BC4-419AF4A2A7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A932AA-3456-8EFE-E29B-23768E39B2C4}"/>
              </a:ext>
            </a:extLst>
          </p:cNvPr>
          <p:cNvSpPr txBox="1"/>
          <p:nvPr/>
        </p:nvSpPr>
        <p:spPr>
          <a:xfrm>
            <a:off x="613775" y="2884235"/>
            <a:ext cx="5123145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</a:rPr>
              <a:t>IF YOU BELIEVE YOU WILL SEE (JOHN 11:38-44)</a:t>
            </a:r>
          </a:p>
        </p:txBody>
      </p:sp>
    </p:spTree>
    <p:extLst>
      <p:ext uri="{BB962C8B-B14F-4D97-AF65-F5344CB8AC3E}">
        <p14:creationId xmlns:p14="http://schemas.microsoft.com/office/powerpoint/2010/main" val="3712293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D23F8E-5A8C-8A91-E46A-D59D70620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" name="Picture 11" descr="A person wearing a white robe&#10;&#10;AI-generated content may be incorrect.">
            <a:extLst>
              <a:ext uri="{FF2B5EF4-FFF2-40B4-BE49-F238E27FC236}">
                <a16:creationId xmlns:a16="http://schemas.microsoft.com/office/drawing/2014/main" id="{0F1FBFB6-E05A-19F7-94D9-602B9138EC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0F90A62-AAF3-5FF0-4834-397F041FA01E}"/>
              </a:ext>
            </a:extLst>
          </p:cNvPr>
          <p:cNvSpPr txBox="1"/>
          <p:nvPr/>
        </p:nvSpPr>
        <p:spPr>
          <a:xfrm>
            <a:off x="613775" y="2884235"/>
            <a:ext cx="5123145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</a:rPr>
              <a:t>THIS MAN WORKS MANY SIGNS (JOHN 11:45-57)</a:t>
            </a:r>
          </a:p>
        </p:txBody>
      </p:sp>
    </p:spTree>
    <p:extLst>
      <p:ext uri="{BB962C8B-B14F-4D97-AF65-F5344CB8AC3E}">
        <p14:creationId xmlns:p14="http://schemas.microsoft.com/office/powerpoint/2010/main" val="505956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D435BD-F171-3906-7015-16224E1AC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wheat&#10;&#10;AI-generated content may be incorrect.">
            <a:extLst>
              <a:ext uri="{FF2B5EF4-FFF2-40B4-BE49-F238E27FC236}">
                <a16:creationId xmlns:a16="http://schemas.microsoft.com/office/drawing/2014/main" id="{FAF1AE4D-4B2E-D928-B659-4B5E505100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5DACA3-B92F-B13A-148D-486A54730697}"/>
              </a:ext>
            </a:extLst>
          </p:cNvPr>
          <p:cNvSpPr txBox="1"/>
          <p:nvPr/>
        </p:nvSpPr>
        <p:spPr>
          <a:xfrm>
            <a:off x="701458" y="2884235"/>
            <a:ext cx="4835046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EBCBA8"/>
                </a:solidFill>
              </a:rPr>
              <a:t>CHAPTER TWELVE:</a:t>
            </a:r>
          </a:p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</a:rPr>
              <a:t>THE GRAIN OF WHEAT</a:t>
            </a:r>
          </a:p>
        </p:txBody>
      </p:sp>
    </p:spTree>
    <p:extLst>
      <p:ext uri="{BB962C8B-B14F-4D97-AF65-F5344CB8AC3E}">
        <p14:creationId xmlns:p14="http://schemas.microsoft.com/office/powerpoint/2010/main" val="3210164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A140A5-252E-A431-769E-6B39A1784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holding a clay pot&#10;&#10;AI-generated content may be incorrect.">
            <a:extLst>
              <a:ext uri="{FF2B5EF4-FFF2-40B4-BE49-F238E27FC236}">
                <a16:creationId xmlns:a16="http://schemas.microsoft.com/office/drawing/2014/main" id="{E3F50084-6BC2-DB23-9CAE-95EF7D811D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CB39B7-CA06-071F-3650-24D3CFC925B9}"/>
              </a:ext>
            </a:extLst>
          </p:cNvPr>
          <p:cNvSpPr txBox="1"/>
          <p:nvPr/>
        </p:nvSpPr>
        <p:spPr>
          <a:xfrm>
            <a:off x="701458" y="2884235"/>
            <a:ext cx="4835046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</a:rPr>
              <a:t>VERY COSTLY OIL </a:t>
            </a:r>
          </a:p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</a:rPr>
              <a:t>(JOHN 12:1-8)</a:t>
            </a:r>
          </a:p>
        </p:txBody>
      </p:sp>
    </p:spTree>
    <p:extLst>
      <p:ext uri="{BB962C8B-B14F-4D97-AF65-F5344CB8AC3E}">
        <p14:creationId xmlns:p14="http://schemas.microsoft.com/office/powerpoint/2010/main" val="34950279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14606</TotalTime>
  <Words>148</Words>
  <Application>Microsoft Macintosh PowerPoint</Application>
  <PresentationFormat>Widescreen</PresentationFormat>
  <Paragraphs>43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Graphic Designer</dc:creator>
  <cp:lastModifiedBy>APCWO Media License</cp:lastModifiedBy>
  <cp:revision>2761</cp:revision>
  <dcterms:created xsi:type="dcterms:W3CDTF">2022-04-28T10:27:37Z</dcterms:created>
  <dcterms:modified xsi:type="dcterms:W3CDTF">2025-08-14T09:43:21Z</dcterms:modified>
</cp:coreProperties>
</file>