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0" r:id="rId2"/>
    <p:sldId id="321" r:id="rId3"/>
    <p:sldId id="323" r:id="rId4"/>
    <p:sldId id="324" r:id="rId5"/>
    <p:sldId id="325" r:id="rId6"/>
    <p:sldId id="326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8/6/25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40BD7-F4C0-8E99-D42A-395AF5F0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52A9D-A7FF-9D03-9AAD-1F329FA74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D01B1-A26A-AEB2-F666-4D13D6BC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A4AD-ED9D-BA52-5BC7-16120CB7B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1326-7200-3D28-4B97-F85384C8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D9B1F-4AE0-24AB-D273-AE4A5AA076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863321-AB19-A2EF-29FE-6CBBAA4D5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116F7-6A71-44CA-FFFE-A6B7BEBD8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2FE27-78A8-FD9A-59CA-3836D0AC1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3576DB-D3E7-22AE-1599-D20B376E5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41D68-0ECC-20C2-0265-6E996B312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2471-C6EF-92D3-1089-FDAE10C66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5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32880-7894-F876-52C3-EEFDE8E75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6A812-8DAE-0EBA-8AE3-8BD376A2D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BAC65-8EBE-9401-1090-874E7BFA4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D878-9126-F051-7E71-504C987DB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558B-62BC-25BF-AA36-E0BB25F31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6742F-D5F7-3C44-5AC3-13063D85A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98E77-AF8E-EC69-6CAD-BAEA0F2F7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D826-36AF-333F-76FA-213E6CA9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8/6/25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book with text overlay&#10;&#10;AI-generated content may be incorrect.">
            <a:extLst>
              <a:ext uri="{FF2B5EF4-FFF2-40B4-BE49-F238E27FC236}">
                <a16:creationId xmlns:a16="http://schemas.microsoft.com/office/drawing/2014/main" id="{73ECD3CC-CA09-A3F6-B4BD-EFCAEE26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tanding next to a stone wall&#10;&#10;AI-generated content may be incorrect.">
            <a:extLst>
              <a:ext uri="{FF2B5EF4-FFF2-40B4-BE49-F238E27FC236}">
                <a16:creationId xmlns:a16="http://schemas.microsoft.com/office/drawing/2014/main" id="{12ACB581-C242-58FA-2ED2-94F061D20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9A7C6-548A-AF44-8EEF-F6D7B674DBA4}"/>
              </a:ext>
            </a:extLst>
          </p:cNvPr>
          <p:cNvSpPr txBox="1"/>
          <p:nvPr/>
        </p:nvSpPr>
        <p:spPr>
          <a:xfrm>
            <a:off x="764088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NINE: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DO THE WORKS</a:t>
            </a: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2A8943-A9AD-A3DA-CCD3-1769EB16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ith a beard and a beard&#10;&#10;AI-generated content may be incorrect.">
            <a:extLst>
              <a:ext uri="{FF2B5EF4-FFF2-40B4-BE49-F238E27FC236}">
                <a16:creationId xmlns:a16="http://schemas.microsoft.com/office/drawing/2014/main" id="{79A21BCB-3D8A-B8A3-30C9-C9A62F78A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609206-C994-60BA-B907-5568524C9EC6}"/>
              </a:ext>
            </a:extLst>
          </p:cNvPr>
          <p:cNvSpPr txBox="1"/>
          <p:nvPr/>
        </p:nvSpPr>
        <p:spPr>
          <a:xfrm>
            <a:off x="609601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ONCE I WAS BLIND, BUT NOW I SEE! (JOHN 9:1-41)</a:t>
            </a:r>
          </a:p>
        </p:txBody>
      </p:sp>
    </p:spTree>
    <p:extLst>
      <p:ext uri="{BB962C8B-B14F-4D97-AF65-F5344CB8AC3E}">
        <p14:creationId xmlns:p14="http://schemas.microsoft.com/office/powerpoint/2010/main" val="349761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D3B824-54A2-368F-6D54-2778305DA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lamb&#10;&#10;AI-generated content may be incorrect.">
            <a:extLst>
              <a:ext uri="{FF2B5EF4-FFF2-40B4-BE49-F238E27FC236}">
                <a16:creationId xmlns:a16="http://schemas.microsoft.com/office/drawing/2014/main" id="{55F91D1B-492A-55CC-11C3-CF009DD65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39985-C12B-0EEC-CA9E-18F65CAA40DC}"/>
              </a:ext>
            </a:extLst>
          </p:cNvPr>
          <p:cNvSpPr txBox="1"/>
          <p:nvPr/>
        </p:nvSpPr>
        <p:spPr>
          <a:xfrm>
            <a:off x="764088" y="2884235"/>
            <a:ext cx="53319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EBCBA8"/>
                </a:solidFill>
              </a:rPr>
              <a:t>CHAPTER TEN: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GOOD SHEPHERD</a:t>
            </a:r>
          </a:p>
        </p:txBody>
      </p:sp>
    </p:spTree>
    <p:extLst>
      <p:ext uri="{BB962C8B-B14F-4D97-AF65-F5344CB8AC3E}">
        <p14:creationId xmlns:p14="http://schemas.microsoft.com/office/powerpoint/2010/main" val="37768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8F986-C7DE-DB93-B0D3-7A94DE0A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lamb&#10;&#10;AI-generated content may be incorrect.">
            <a:extLst>
              <a:ext uri="{FF2B5EF4-FFF2-40B4-BE49-F238E27FC236}">
                <a16:creationId xmlns:a16="http://schemas.microsoft.com/office/drawing/2014/main" id="{65E5F4A8-CA94-94F7-7CF3-C436EAF5E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A756-0759-1123-DD29-8842E700DA96}"/>
              </a:ext>
            </a:extLst>
          </p:cNvPr>
          <p:cNvSpPr txBox="1"/>
          <p:nvPr/>
        </p:nvSpPr>
        <p:spPr>
          <a:xfrm>
            <a:off x="764087" y="2634936"/>
            <a:ext cx="59122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AM THE DOOR. I AM THE GOOD SHEPHERD.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(JOHN 10:1-16)</a:t>
            </a:r>
          </a:p>
        </p:txBody>
      </p:sp>
    </p:spTree>
    <p:extLst>
      <p:ext uri="{BB962C8B-B14F-4D97-AF65-F5344CB8AC3E}">
        <p14:creationId xmlns:p14="http://schemas.microsoft.com/office/powerpoint/2010/main" val="22268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50DF9-C86C-0610-8A3E-61B797E51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lamb&#10;&#10;AI-generated content may be incorrect.">
            <a:extLst>
              <a:ext uri="{FF2B5EF4-FFF2-40B4-BE49-F238E27FC236}">
                <a16:creationId xmlns:a16="http://schemas.microsoft.com/office/drawing/2014/main" id="{B1118367-9D75-590A-AB0B-84BC03297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F85C2-54C7-E869-E02C-94341021E7F7}"/>
              </a:ext>
            </a:extLst>
          </p:cNvPr>
          <p:cNvSpPr txBox="1"/>
          <p:nvPr/>
        </p:nvSpPr>
        <p:spPr>
          <a:xfrm>
            <a:off x="713983" y="2634936"/>
            <a:ext cx="59122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POWER TO LAY MY LIFE DOWN AND TO TAKE IT UP AGAIN (JOHN 10:17-21)</a:t>
            </a:r>
          </a:p>
        </p:txBody>
      </p:sp>
    </p:spTree>
    <p:extLst>
      <p:ext uri="{BB962C8B-B14F-4D97-AF65-F5344CB8AC3E}">
        <p14:creationId xmlns:p14="http://schemas.microsoft.com/office/powerpoint/2010/main" val="175684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3B4CC-F357-0D55-C9D6-9EBEE1A0B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in a robe&#10;&#10;AI-generated content may be incorrect.">
            <a:extLst>
              <a:ext uri="{FF2B5EF4-FFF2-40B4-BE49-F238E27FC236}">
                <a16:creationId xmlns:a16="http://schemas.microsoft.com/office/drawing/2014/main" id="{C3C766A7-14D1-B6E7-7304-4C37402B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79818-1E14-4D7D-9276-FC4EEB58A8F0}"/>
              </a:ext>
            </a:extLst>
          </p:cNvPr>
          <p:cNvSpPr txBox="1"/>
          <p:nvPr/>
        </p:nvSpPr>
        <p:spPr>
          <a:xfrm>
            <a:off x="688930" y="2884235"/>
            <a:ext cx="591228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 AND THE FATHER ARE ONE (JOHN 10:22-42)</a:t>
            </a:r>
          </a:p>
        </p:txBody>
      </p:sp>
    </p:spTree>
    <p:extLst>
      <p:ext uri="{BB962C8B-B14F-4D97-AF65-F5344CB8AC3E}">
        <p14:creationId xmlns:p14="http://schemas.microsoft.com/office/powerpoint/2010/main" val="253445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14319</TotalTime>
  <Words>74</Words>
  <Application>Microsoft Macintosh PowerPoint</Application>
  <PresentationFormat>Widescreen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2740</cp:revision>
  <dcterms:created xsi:type="dcterms:W3CDTF">2022-04-28T10:27:37Z</dcterms:created>
  <dcterms:modified xsi:type="dcterms:W3CDTF">2025-08-06T10:35:39Z</dcterms:modified>
</cp:coreProperties>
</file>