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0" r:id="rId2"/>
    <p:sldId id="321" r:id="rId3"/>
    <p:sldId id="323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A8"/>
    <a:srgbClr val="ABB1E0"/>
    <a:srgbClr val="FFFFFF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3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2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7/31/25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71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2C80A-CC94-9C0A-3C24-649148FD2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513768-103D-72B5-43CF-32290061C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F55B21-2AC6-BAC5-288A-78BC207E33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3790B-678B-E40D-C38B-1B7556E48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78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22E58-FC9E-48D6-E9D4-AE359FAAD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51E23B-73FC-723B-7DBF-8D35DD8DD6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83EC4-3430-AEFF-2277-4F7DFF9DA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0A14C-F958-6E3D-D3EC-4B7D985DE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5B63C-52AE-7FDD-D2DD-CFC401D02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45C193-FEC0-6C2B-2FCF-E336F2202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46EE89-DE17-978A-223E-E6FD81D25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90B66-5C07-281B-8F48-FB3F89DEF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86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FCAE4-024C-31F8-4939-65C6C59E5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8C68B8-BD93-B862-0CE4-53755041BA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AA5EE3-C61B-F104-B606-CCD5C2A39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3BCFE-807B-7D3C-F123-3AA91FE5F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82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F88F6-3158-7DE4-DFAF-2A4C2F061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A2EDAF-3611-C07A-64FD-8B2404C70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A1B87B-7F01-FF51-9473-146C10E72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6A845-B66F-ADF7-4179-86CBB71AC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1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42537-9BE3-D0A2-BDBE-402F35484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1E8E46-F9A4-266E-637C-82420574D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843E3-E7EC-2F55-9305-23995F172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3A496-A56A-153D-68A8-38D4B148B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40BD7-F4C0-8E99-D42A-395AF5F00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252A9D-A7FF-9D03-9AAD-1F329FA74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ED01B1-A26A-AEB2-F666-4D13D6BCC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A4AD-ED9D-BA52-5BC7-16120CB7B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8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E4D8B-E1A4-5C16-5E2F-FC404FF3D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5FCA68-9F68-F75A-0BB0-A9538865E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490256-62E8-3F30-DDE5-4B449021A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A026A-9299-B30A-4D4C-7EA1D5E5E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94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3C806-69EF-8905-7E73-10C1AA7B7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4EE6FC-8525-AB4F-65B6-0310D7CDE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5971D8-ECD0-01D0-AF32-F9FFC0F37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A3DD1-A55D-D8EF-F6D0-A405976583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65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75E24-A998-CE77-978F-38A03C257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D79E2-CD5E-EC64-6CEC-0B892AA07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F89B9E-94DE-4848-1137-9A40AE571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CBE90-CB5F-B6AF-C7EB-F98FD9A85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3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15A8D-0E5E-BED5-D680-CB51371FD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EC41F5-A645-3842-74CF-CE4A0DE27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D6ABFE-8988-184A-0A15-232919002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34AA3-E2B4-91E1-C5ED-F01FFDEDD9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3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1572A-67AC-4249-9DD6-1E7952A7C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681D66-9A88-9C01-4E61-7ADFE08DE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5131F1-9165-0883-DD2F-F1F1BB3A6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21453-DDAD-920E-3E23-BCC19B238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3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944D3-AC7E-A902-D36E-FD0306B8F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724BCC-6B9F-D22C-3AA3-C626A4392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91A585-EDEE-3A34-6226-F5A5BA6F0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4CF4D-7856-3AEF-60DF-A48E7960F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7/31/25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ok with text overlay&#10;&#10;AI-generated content may be incorrect.">
            <a:extLst>
              <a:ext uri="{FF2B5EF4-FFF2-40B4-BE49-F238E27FC236}">
                <a16:creationId xmlns:a16="http://schemas.microsoft.com/office/drawing/2014/main" id="{6D54BE01-E798-E3C4-6E7A-3248ECF3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4879-4060-9843-79B6-D4F033388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robe&#10;&#10;AI-generated content may be incorrect.">
            <a:extLst>
              <a:ext uri="{FF2B5EF4-FFF2-40B4-BE49-F238E27FC236}">
                <a16:creationId xmlns:a16="http://schemas.microsoft.com/office/drawing/2014/main" id="{58E41ADD-C253-2905-B191-B74BCB6AC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D90214-B3FB-49E9-291E-5379F4DC38B7}"/>
              </a:ext>
            </a:extLst>
          </p:cNvPr>
          <p:cNvSpPr txBox="1"/>
          <p:nvPr/>
        </p:nvSpPr>
        <p:spPr>
          <a:xfrm>
            <a:off x="626302" y="2884235"/>
            <a:ext cx="581207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 AM THE LIGHT OF THE WORLD (JOHN 8:12-20)</a:t>
            </a:r>
          </a:p>
        </p:txBody>
      </p:sp>
    </p:spTree>
    <p:extLst>
      <p:ext uri="{BB962C8B-B14F-4D97-AF65-F5344CB8AC3E}">
        <p14:creationId xmlns:p14="http://schemas.microsoft.com/office/powerpoint/2010/main" val="104378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220CF-6E93-6A59-CD9F-72DB5765E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robe&#10;&#10;AI-generated content may be incorrect.">
            <a:extLst>
              <a:ext uri="{FF2B5EF4-FFF2-40B4-BE49-F238E27FC236}">
                <a16:creationId xmlns:a16="http://schemas.microsoft.com/office/drawing/2014/main" id="{1C9905F1-BB5E-CE58-D24D-7233527E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435673-B514-EF9A-1BD4-01F176380DFA}"/>
              </a:ext>
            </a:extLst>
          </p:cNvPr>
          <p:cNvSpPr txBox="1"/>
          <p:nvPr/>
        </p:nvSpPr>
        <p:spPr>
          <a:xfrm>
            <a:off x="651354" y="2634936"/>
            <a:ext cx="581207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 ALWAYS DO THOSE THINGS THAT PLEASE HIM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8:21-30)</a:t>
            </a:r>
          </a:p>
        </p:txBody>
      </p:sp>
    </p:spTree>
    <p:extLst>
      <p:ext uri="{BB962C8B-B14F-4D97-AF65-F5344CB8AC3E}">
        <p14:creationId xmlns:p14="http://schemas.microsoft.com/office/powerpoint/2010/main" val="415335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D129D-9390-BCFB-018A-8BF3269F8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robe&#10;&#10;AI-generated content may be incorrect.">
            <a:extLst>
              <a:ext uri="{FF2B5EF4-FFF2-40B4-BE49-F238E27FC236}">
                <a16:creationId xmlns:a16="http://schemas.microsoft.com/office/drawing/2014/main" id="{98F9DA0F-8E33-E629-2827-0A77F4334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C4FEE1-47AE-F26C-6A6B-59B0AB0BF02F}"/>
              </a:ext>
            </a:extLst>
          </p:cNvPr>
          <p:cNvSpPr txBox="1"/>
          <p:nvPr/>
        </p:nvSpPr>
        <p:spPr>
          <a:xfrm>
            <a:off x="651354" y="2634936"/>
            <a:ext cx="581207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 SPEAK WHAT I HAVE SEEN WITH MY FATHER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8:31-38)</a:t>
            </a:r>
          </a:p>
        </p:txBody>
      </p:sp>
    </p:spTree>
    <p:extLst>
      <p:ext uri="{BB962C8B-B14F-4D97-AF65-F5344CB8AC3E}">
        <p14:creationId xmlns:p14="http://schemas.microsoft.com/office/powerpoint/2010/main" val="294501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90F0F-C792-8154-548D-1708B420F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robe&#10;&#10;AI-generated content may be incorrect.">
            <a:extLst>
              <a:ext uri="{FF2B5EF4-FFF2-40B4-BE49-F238E27FC236}">
                <a16:creationId xmlns:a16="http://schemas.microsoft.com/office/drawing/2014/main" id="{7DDF186F-30A7-B722-98EB-0B1D07F6B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60483E-EFD5-B2D7-E08C-8C4B8E036D1A}"/>
              </a:ext>
            </a:extLst>
          </p:cNvPr>
          <p:cNvSpPr txBox="1"/>
          <p:nvPr/>
        </p:nvSpPr>
        <p:spPr>
          <a:xfrm>
            <a:off x="651354" y="2634936"/>
            <a:ext cx="581207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 PROCEEDED FORTH AND CAME FROM GOD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8:39-47)</a:t>
            </a:r>
          </a:p>
        </p:txBody>
      </p:sp>
    </p:spTree>
    <p:extLst>
      <p:ext uri="{BB962C8B-B14F-4D97-AF65-F5344CB8AC3E}">
        <p14:creationId xmlns:p14="http://schemas.microsoft.com/office/powerpoint/2010/main" val="388259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BC9080-68CE-7A43-0339-B7E0D7DBE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in robe looking out a window&#10;&#10;AI-generated content may be incorrect.">
            <a:extLst>
              <a:ext uri="{FF2B5EF4-FFF2-40B4-BE49-F238E27FC236}">
                <a16:creationId xmlns:a16="http://schemas.microsoft.com/office/drawing/2014/main" id="{63F482E9-7B07-2E47-7B23-BE535F043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80FCD7-B674-1897-BF49-7523E0F2221D}"/>
              </a:ext>
            </a:extLst>
          </p:cNvPr>
          <p:cNvSpPr txBox="1"/>
          <p:nvPr/>
        </p:nvSpPr>
        <p:spPr>
          <a:xfrm>
            <a:off x="463462" y="2884235"/>
            <a:ext cx="611270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BEFORE ABRAHAM WAS, I AM (JOHN 8:48-59)</a:t>
            </a:r>
          </a:p>
        </p:txBody>
      </p:sp>
    </p:spTree>
    <p:extLst>
      <p:ext uri="{BB962C8B-B14F-4D97-AF65-F5344CB8AC3E}">
        <p14:creationId xmlns:p14="http://schemas.microsoft.com/office/powerpoint/2010/main" val="335624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B856D5-5C44-9697-EC54-9E1AC89D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in a robe&#10;&#10;AI-generated content may be incorrect.">
            <a:extLst>
              <a:ext uri="{FF2B5EF4-FFF2-40B4-BE49-F238E27FC236}">
                <a16:creationId xmlns:a16="http://schemas.microsoft.com/office/drawing/2014/main" id="{7537ADCF-F3C2-2CAA-AF5E-B422F8705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B445BA-997D-82BA-F743-2A7B7CF435E5}"/>
              </a:ext>
            </a:extLst>
          </p:cNvPr>
          <p:cNvSpPr txBox="1"/>
          <p:nvPr/>
        </p:nvSpPr>
        <p:spPr>
          <a:xfrm>
            <a:off x="764088" y="2884235"/>
            <a:ext cx="53319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CHAPTER SEVEN: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RIVERS OF LIVING WATER</a:t>
            </a:r>
          </a:p>
        </p:txBody>
      </p:sp>
    </p:spTree>
    <p:extLst>
      <p:ext uri="{BB962C8B-B14F-4D97-AF65-F5344CB8AC3E}">
        <p14:creationId xmlns:p14="http://schemas.microsoft.com/office/powerpoint/2010/main" val="142985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2A8943-A9AD-A3DA-CCD3-1769EB165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ouple of men wearing robes&#10;&#10;AI-generated content may be incorrect.">
            <a:extLst>
              <a:ext uri="{FF2B5EF4-FFF2-40B4-BE49-F238E27FC236}">
                <a16:creationId xmlns:a16="http://schemas.microsoft.com/office/drawing/2014/main" id="{D5F423D1-0677-4438-07C5-5674F0BA2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D88915-2753-26AC-5A98-20B58A0D9368}"/>
              </a:ext>
            </a:extLst>
          </p:cNvPr>
          <p:cNvSpPr txBox="1"/>
          <p:nvPr/>
        </p:nvSpPr>
        <p:spPr>
          <a:xfrm>
            <a:off x="609601" y="2884235"/>
            <a:ext cx="53319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MY TIME HAS NOT YET COME (JOHN 7:1-10)</a:t>
            </a:r>
          </a:p>
        </p:txBody>
      </p:sp>
    </p:spTree>
    <p:extLst>
      <p:ext uri="{BB962C8B-B14F-4D97-AF65-F5344CB8AC3E}">
        <p14:creationId xmlns:p14="http://schemas.microsoft.com/office/powerpoint/2010/main" val="349761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7A26D-CFDD-4413-6F06-6C50E4847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robe&#10;&#10;AI-generated content may be incorrect.">
            <a:extLst>
              <a:ext uri="{FF2B5EF4-FFF2-40B4-BE49-F238E27FC236}">
                <a16:creationId xmlns:a16="http://schemas.microsoft.com/office/drawing/2014/main" id="{6D9E4CD3-8623-02B9-A9B1-25616CB81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E01954-1E3F-99AC-8189-46D321FBADB9}"/>
              </a:ext>
            </a:extLst>
          </p:cNvPr>
          <p:cNvSpPr txBox="1"/>
          <p:nvPr/>
        </p:nvSpPr>
        <p:spPr>
          <a:xfrm>
            <a:off x="764088" y="2884235"/>
            <a:ext cx="53319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MY DOCTRINE IS NOT MINE (JOHN 7:11-24)</a:t>
            </a:r>
          </a:p>
        </p:txBody>
      </p:sp>
    </p:spTree>
    <p:extLst>
      <p:ext uri="{BB962C8B-B14F-4D97-AF65-F5344CB8AC3E}">
        <p14:creationId xmlns:p14="http://schemas.microsoft.com/office/powerpoint/2010/main" val="3643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F5D34-9AF5-F93A-900D-8A087276A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robe&#10;&#10;AI-generated content may be incorrect.">
            <a:extLst>
              <a:ext uri="{FF2B5EF4-FFF2-40B4-BE49-F238E27FC236}">
                <a16:creationId xmlns:a16="http://schemas.microsoft.com/office/drawing/2014/main" id="{F2C63769-6C3E-9CE1-943A-14983F9D4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DF18A-F642-5977-4324-164DE67B6C72}"/>
              </a:ext>
            </a:extLst>
          </p:cNvPr>
          <p:cNvSpPr txBox="1"/>
          <p:nvPr/>
        </p:nvSpPr>
        <p:spPr>
          <a:xfrm>
            <a:off x="651354" y="2634936"/>
            <a:ext cx="581207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 KNOW HIM, FOR I AM FROM HIM, AND HE SENT ME (JOHN 7:25-31)</a:t>
            </a:r>
          </a:p>
        </p:txBody>
      </p:sp>
    </p:spTree>
    <p:extLst>
      <p:ext uri="{BB962C8B-B14F-4D97-AF65-F5344CB8AC3E}">
        <p14:creationId xmlns:p14="http://schemas.microsoft.com/office/powerpoint/2010/main" val="336212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1FAE1-1547-A3AA-BFB9-95522EC06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robe&#10;&#10;AI-generated content may be incorrect.">
            <a:extLst>
              <a:ext uri="{FF2B5EF4-FFF2-40B4-BE49-F238E27FC236}">
                <a16:creationId xmlns:a16="http://schemas.microsoft.com/office/drawing/2014/main" id="{F2501FCD-3A41-57EE-C107-19A679F31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5ACA04-816C-617C-BC0A-E5478D86ABE7}"/>
              </a:ext>
            </a:extLst>
          </p:cNvPr>
          <p:cNvSpPr txBox="1"/>
          <p:nvPr/>
        </p:nvSpPr>
        <p:spPr>
          <a:xfrm>
            <a:off x="626302" y="2884235"/>
            <a:ext cx="581207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RIVERS OF LIVING WATER (JOHN 7:32-39)</a:t>
            </a:r>
          </a:p>
        </p:txBody>
      </p:sp>
    </p:spTree>
    <p:extLst>
      <p:ext uri="{BB962C8B-B14F-4D97-AF65-F5344CB8AC3E}">
        <p14:creationId xmlns:p14="http://schemas.microsoft.com/office/powerpoint/2010/main" val="367291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D22E2-401D-19C5-D313-635675378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robe&#10;&#10;AI-generated content may be incorrect.">
            <a:extLst>
              <a:ext uri="{FF2B5EF4-FFF2-40B4-BE49-F238E27FC236}">
                <a16:creationId xmlns:a16="http://schemas.microsoft.com/office/drawing/2014/main" id="{5CB7B307-AFC7-EE17-54B6-CF0D1EDF0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9A7FED-99E3-F554-53C2-EE88EBAE536C}"/>
              </a:ext>
            </a:extLst>
          </p:cNvPr>
          <p:cNvSpPr txBox="1"/>
          <p:nvPr/>
        </p:nvSpPr>
        <p:spPr>
          <a:xfrm>
            <a:off x="626302" y="2634936"/>
            <a:ext cx="581207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NO MAN EVER SPOKE LIKE THIS MAN!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7:40-53)</a:t>
            </a:r>
          </a:p>
        </p:txBody>
      </p:sp>
    </p:spTree>
    <p:extLst>
      <p:ext uri="{BB962C8B-B14F-4D97-AF65-F5344CB8AC3E}">
        <p14:creationId xmlns:p14="http://schemas.microsoft.com/office/powerpoint/2010/main" val="417697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67400A-B290-35E3-CBC2-890AA5838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in a robe&#10;&#10;AI-generated content may be incorrect.">
            <a:extLst>
              <a:ext uri="{FF2B5EF4-FFF2-40B4-BE49-F238E27FC236}">
                <a16:creationId xmlns:a16="http://schemas.microsoft.com/office/drawing/2014/main" id="{48F4EB5E-F220-03F8-F4B5-56D4C7768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DA4FB8-1695-9B23-2ABB-B326F5188D6F}"/>
              </a:ext>
            </a:extLst>
          </p:cNvPr>
          <p:cNvSpPr txBox="1"/>
          <p:nvPr/>
        </p:nvSpPr>
        <p:spPr>
          <a:xfrm>
            <a:off x="764088" y="2884235"/>
            <a:ext cx="53319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CHAPTER EIGHT: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FATHER AND THE SON</a:t>
            </a:r>
          </a:p>
        </p:txBody>
      </p:sp>
    </p:spTree>
    <p:extLst>
      <p:ext uri="{BB962C8B-B14F-4D97-AF65-F5344CB8AC3E}">
        <p14:creationId xmlns:p14="http://schemas.microsoft.com/office/powerpoint/2010/main" val="19557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645159-95FE-2653-365C-2F25BE323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itting down with a book&#10;&#10;AI-generated content may be incorrect.">
            <a:extLst>
              <a:ext uri="{FF2B5EF4-FFF2-40B4-BE49-F238E27FC236}">
                <a16:creationId xmlns:a16="http://schemas.microsoft.com/office/drawing/2014/main" id="{7EA77E14-2DA2-4D03-3912-F761230A0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00C75C-FF1B-5D6E-6F27-B62ED8F7A34C}"/>
              </a:ext>
            </a:extLst>
          </p:cNvPr>
          <p:cNvSpPr txBox="1"/>
          <p:nvPr/>
        </p:nvSpPr>
        <p:spPr>
          <a:xfrm>
            <a:off x="638828" y="2634936"/>
            <a:ext cx="531103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WOMAN, WHERE ARE YOUR ACCUSERS?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8:1-11)</a:t>
            </a:r>
          </a:p>
        </p:txBody>
      </p:sp>
    </p:spTree>
    <p:extLst>
      <p:ext uri="{BB962C8B-B14F-4D97-AF65-F5344CB8AC3E}">
        <p14:creationId xmlns:p14="http://schemas.microsoft.com/office/powerpoint/2010/main" val="181176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14269</TotalTime>
  <Words>154</Words>
  <Application>Microsoft Macintosh PowerPoint</Application>
  <PresentationFormat>Widescreen</PresentationFormat>
  <Paragraphs>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2734</cp:revision>
  <dcterms:created xsi:type="dcterms:W3CDTF">2022-04-28T10:27:37Z</dcterms:created>
  <dcterms:modified xsi:type="dcterms:W3CDTF">2025-07-31T11:50:11Z</dcterms:modified>
</cp:coreProperties>
</file>