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1E0"/>
    <a:srgbClr val="FFFFFF"/>
    <a:srgbClr val="1A4450"/>
    <a:srgbClr val="1E4D5B"/>
    <a:srgbClr val="43001C"/>
    <a:srgbClr val="2A0C0E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7/25/25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E878C-CA22-9076-39EB-F0F85141C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8F36A-417A-7E71-25C5-D0DC4D3F6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83ED1-8DBA-5828-2174-C46D76933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18932-7D27-1AA7-4205-30CF4D405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7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2537-9BE3-D0A2-BDBE-402F3548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E8E46-F9A4-266E-637C-82420574D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843E3-E7EC-2F55-9305-23995F172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A496-A56A-153D-68A8-38D4B148B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EE73B-E400-FBC9-B651-358BA3AE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04A03-EEF3-3834-22A3-5ECFA58C6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A115B-5617-5EBF-A02E-A71733BC6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C754A-0D6E-7480-31E2-803439F46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4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40BD7-F4C0-8E99-D42A-395AF5F0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52A9D-A7FF-9D03-9AAD-1F329FA74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D01B1-A26A-AEB2-F666-4D13D6BCC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A4AD-ED9D-BA52-5BC7-16120CB7B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8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AAE89-3560-F64B-B0F0-714838A39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6F70E-B36C-2472-1006-CC6E83E57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0D43AF-0388-12DF-51C6-3717AF956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0E45F-F3CC-4020-D3E3-66D64276F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7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6F332-DBF8-C99C-7FD2-F9D0403A2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BF120-558A-71A1-A237-9EEE59A94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E9441-292E-9D26-BB9E-FCE9BE34C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675CE-460E-BB84-AFD5-A2EB335F8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6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0E3C0-6812-FB64-BE30-A22868565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27B23E-072A-63E0-62C5-A9436F328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913BCD-8ADB-B113-1D28-A382B93E2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6D5C3-1562-6F4A-170D-29A0491B5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6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47316-349D-02A0-24A3-57FAD7499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E3385-8243-42E5-6B82-C12488050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20BE47-1CA0-DCDE-527E-59B8CE031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288A4-2671-78CA-7B3C-104756522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2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89B2B-F803-D61B-777E-B81C91372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0D654D-AF30-B6E0-8EF2-C373CBBF0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CF2E3-9949-1909-A97E-7201FF6D4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60607-29FF-34F6-4739-A2F9E5F09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5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7/25/25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ook with text overlay&#10;&#10;AI-generated content may be incorrect.">
            <a:extLst>
              <a:ext uri="{FF2B5EF4-FFF2-40B4-BE49-F238E27FC236}">
                <a16:creationId xmlns:a16="http://schemas.microsoft.com/office/drawing/2014/main" id="{1AAFAFC2-9C8A-4E5C-BE76-E617206489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11708-E028-FF9E-76BB-34F15593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robe with a beard&#10;&#10;AI-generated content may be incorrect.">
            <a:extLst>
              <a:ext uri="{FF2B5EF4-FFF2-40B4-BE49-F238E27FC236}">
                <a16:creationId xmlns:a16="http://schemas.microsoft.com/office/drawing/2014/main" id="{5FB9281C-AE11-BD2A-E674-B17783F91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5EAE02-2DAF-0047-860F-6CCF9F1EE2DA}"/>
              </a:ext>
            </a:extLst>
          </p:cNvPr>
          <p:cNvSpPr txBox="1"/>
          <p:nvPr/>
        </p:nvSpPr>
        <p:spPr>
          <a:xfrm>
            <a:off x="622126" y="2884235"/>
            <a:ext cx="637992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YOU HAVE THE WORDS OF ETERNAL LIFE (JOHN 6:60-71)</a:t>
            </a:r>
          </a:p>
        </p:txBody>
      </p:sp>
    </p:spTree>
    <p:extLst>
      <p:ext uri="{BB962C8B-B14F-4D97-AF65-F5344CB8AC3E}">
        <p14:creationId xmlns:p14="http://schemas.microsoft.com/office/powerpoint/2010/main" val="14903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856D5-5C44-9697-EC54-9E1AC89D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sitting on steps&#10;&#10;AI-generated content may be incorrect.">
            <a:extLst>
              <a:ext uri="{FF2B5EF4-FFF2-40B4-BE49-F238E27FC236}">
                <a16:creationId xmlns:a16="http://schemas.microsoft.com/office/drawing/2014/main" id="{EE013807-699C-A0EE-3A7E-960CEACCD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8BFF8-96BD-54B7-54E6-FFE2F604923C}"/>
              </a:ext>
            </a:extLst>
          </p:cNvPr>
          <p:cNvSpPr txBox="1"/>
          <p:nvPr/>
        </p:nvSpPr>
        <p:spPr>
          <a:xfrm>
            <a:off x="764088" y="2884235"/>
            <a:ext cx="53319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HEALING AT THE POOL OF BETHESDA (JOHN 5:1-15)</a:t>
            </a:r>
          </a:p>
        </p:txBody>
      </p:sp>
    </p:spTree>
    <p:extLst>
      <p:ext uri="{BB962C8B-B14F-4D97-AF65-F5344CB8AC3E}">
        <p14:creationId xmlns:p14="http://schemas.microsoft.com/office/powerpoint/2010/main" val="142985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73480D-39F8-7CE4-51C2-56F10EE6F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looking out a window&#10;&#10;AI-generated content may be incorrect.">
            <a:extLst>
              <a:ext uri="{FF2B5EF4-FFF2-40B4-BE49-F238E27FC236}">
                <a16:creationId xmlns:a16="http://schemas.microsoft.com/office/drawing/2014/main" id="{371A89AC-D1E8-57CB-FE9C-4CD8B2672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20BC5-8FF6-A769-1948-438BC731E738}"/>
              </a:ext>
            </a:extLst>
          </p:cNvPr>
          <p:cNvSpPr txBox="1"/>
          <p:nvPr/>
        </p:nvSpPr>
        <p:spPr>
          <a:xfrm>
            <a:off x="722335" y="2884235"/>
            <a:ext cx="53319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SON AND THE FATHER (JOHN 5:16-20)</a:t>
            </a:r>
          </a:p>
        </p:txBody>
      </p:sp>
    </p:spTree>
    <p:extLst>
      <p:ext uri="{BB962C8B-B14F-4D97-AF65-F5344CB8AC3E}">
        <p14:creationId xmlns:p14="http://schemas.microsoft.com/office/powerpoint/2010/main" val="272996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A8943-A9AD-A3DA-CCD3-1769EB16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out a window&#10;&#10;AI-generated content may be incorrect.">
            <a:extLst>
              <a:ext uri="{FF2B5EF4-FFF2-40B4-BE49-F238E27FC236}">
                <a16:creationId xmlns:a16="http://schemas.microsoft.com/office/drawing/2014/main" id="{9BC2873F-B2DE-B92C-3B59-E25B8E9C1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599246-28E5-14E1-F9F7-2E38A6E13CCB}"/>
              </a:ext>
            </a:extLst>
          </p:cNvPr>
          <p:cNvSpPr txBox="1"/>
          <p:nvPr/>
        </p:nvSpPr>
        <p:spPr>
          <a:xfrm>
            <a:off x="647179" y="2634936"/>
            <a:ext cx="533191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HONOR THE SON JUST AS YOU HONOR THE FATHER (JOHN 5:21-29)</a:t>
            </a:r>
          </a:p>
        </p:txBody>
      </p:sp>
    </p:spTree>
    <p:extLst>
      <p:ext uri="{BB962C8B-B14F-4D97-AF65-F5344CB8AC3E}">
        <p14:creationId xmlns:p14="http://schemas.microsoft.com/office/powerpoint/2010/main" val="349761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D7D21-0C0F-B330-A8FB-84269098E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out a window&#10;&#10;AI-generated content may be incorrect.">
            <a:extLst>
              <a:ext uri="{FF2B5EF4-FFF2-40B4-BE49-F238E27FC236}">
                <a16:creationId xmlns:a16="http://schemas.microsoft.com/office/drawing/2014/main" id="{4DFBF3B2-9FE6-CAF0-0D10-B7815E8B8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3F96A8-AFDE-756F-795B-06A81F874893}"/>
              </a:ext>
            </a:extLst>
          </p:cNvPr>
          <p:cNvSpPr txBox="1"/>
          <p:nvPr/>
        </p:nvSpPr>
        <p:spPr>
          <a:xfrm>
            <a:off x="622126" y="2884235"/>
            <a:ext cx="58538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WORKS I DO BEAR WITNESS (JOHN 5:30-36)</a:t>
            </a:r>
          </a:p>
        </p:txBody>
      </p:sp>
    </p:spTree>
    <p:extLst>
      <p:ext uri="{BB962C8B-B14F-4D97-AF65-F5344CB8AC3E}">
        <p14:creationId xmlns:p14="http://schemas.microsoft.com/office/powerpoint/2010/main" val="180785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DF443-9C90-FE06-51A9-74D8E10AB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out a window&#10;&#10;AI-generated content may be incorrect.">
            <a:extLst>
              <a:ext uri="{FF2B5EF4-FFF2-40B4-BE49-F238E27FC236}">
                <a16:creationId xmlns:a16="http://schemas.microsoft.com/office/drawing/2014/main" id="{E9AC6AA8-6D0D-A8E0-604B-B8D50203C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19E8D8-5958-C96D-ECA7-611D61526C90}"/>
              </a:ext>
            </a:extLst>
          </p:cNvPr>
          <p:cNvSpPr txBox="1"/>
          <p:nvPr/>
        </p:nvSpPr>
        <p:spPr>
          <a:xfrm>
            <a:off x="597074" y="2634936"/>
            <a:ext cx="637992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FATHER HIMSELF BEARS WITNESS OF ME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5:37-47)</a:t>
            </a:r>
          </a:p>
        </p:txBody>
      </p:sp>
    </p:spTree>
    <p:extLst>
      <p:ext uri="{BB962C8B-B14F-4D97-AF65-F5344CB8AC3E}">
        <p14:creationId xmlns:p14="http://schemas.microsoft.com/office/powerpoint/2010/main" val="68159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812E4-62BF-AE22-3106-2BF2D085A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holding a basket&#10;&#10;AI-generated content may be incorrect.">
            <a:extLst>
              <a:ext uri="{FF2B5EF4-FFF2-40B4-BE49-F238E27FC236}">
                <a16:creationId xmlns:a16="http://schemas.microsoft.com/office/drawing/2014/main" id="{FDC2F78C-7206-1CFD-19CD-31D82C21D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9BDAB8-EFE3-14F5-F2AA-66B2E26F274B}"/>
              </a:ext>
            </a:extLst>
          </p:cNvPr>
          <p:cNvSpPr txBox="1"/>
          <p:nvPr/>
        </p:nvSpPr>
        <p:spPr>
          <a:xfrm>
            <a:off x="609600" y="2884235"/>
            <a:ext cx="637992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FEEDING THE FIVE THOUSAND (JOHN 6:1-15)</a:t>
            </a:r>
          </a:p>
        </p:txBody>
      </p:sp>
    </p:spTree>
    <p:extLst>
      <p:ext uri="{BB962C8B-B14F-4D97-AF65-F5344CB8AC3E}">
        <p14:creationId xmlns:p14="http://schemas.microsoft.com/office/powerpoint/2010/main" val="57017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45042-60CC-BB0A-5F6C-9AEE9658D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tanding in the dark&#10;&#10;AI-generated content may be incorrect.">
            <a:extLst>
              <a:ext uri="{FF2B5EF4-FFF2-40B4-BE49-F238E27FC236}">
                <a16:creationId xmlns:a16="http://schemas.microsoft.com/office/drawing/2014/main" id="{0433CEEA-25CF-A398-EC71-6A9EAFD6F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BAAD6-BB23-7E37-697B-C40A4FAD8E0F}"/>
              </a:ext>
            </a:extLst>
          </p:cNvPr>
          <p:cNvSpPr txBox="1"/>
          <p:nvPr/>
        </p:nvSpPr>
        <p:spPr>
          <a:xfrm>
            <a:off x="609600" y="2884235"/>
            <a:ext cx="637992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JESUS WALKS ON WATER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6:16-21)</a:t>
            </a:r>
          </a:p>
        </p:txBody>
      </p:sp>
    </p:spTree>
    <p:extLst>
      <p:ext uri="{BB962C8B-B14F-4D97-AF65-F5344CB8AC3E}">
        <p14:creationId xmlns:p14="http://schemas.microsoft.com/office/powerpoint/2010/main" val="164799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741292-FE35-DB08-5BD0-C5DB01AB8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with long hair and beard holding his hands together&#10;&#10;AI-generated content may be incorrect.">
            <a:extLst>
              <a:ext uri="{FF2B5EF4-FFF2-40B4-BE49-F238E27FC236}">
                <a16:creationId xmlns:a16="http://schemas.microsoft.com/office/drawing/2014/main" id="{8C0FC3A0-9759-5EDF-639C-655E379BA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D442C9-D86D-68F6-1565-0DC8CCC115E6}"/>
              </a:ext>
            </a:extLst>
          </p:cNvPr>
          <p:cNvSpPr txBox="1"/>
          <p:nvPr/>
        </p:nvSpPr>
        <p:spPr>
          <a:xfrm>
            <a:off x="609600" y="2884235"/>
            <a:ext cx="637992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AM THE BREAD OF LIFE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6:22-59)</a:t>
            </a:r>
          </a:p>
        </p:txBody>
      </p:sp>
    </p:spTree>
    <p:extLst>
      <p:ext uri="{BB962C8B-B14F-4D97-AF65-F5344CB8AC3E}">
        <p14:creationId xmlns:p14="http://schemas.microsoft.com/office/powerpoint/2010/main" val="3164038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14258</TotalTime>
  <Words>100</Words>
  <Application>Microsoft Macintosh PowerPoint</Application>
  <PresentationFormat>Widescreen</PresentationFormat>
  <Paragraphs>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2723</cp:revision>
  <dcterms:created xsi:type="dcterms:W3CDTF">2022-04-28T10:27:37Z</dcterms:created>
  <dcterms:modified xsi:type="dcterms:W3CDTF">2025-07-25T07:13:00Z</dcterms:modified>
</cp:coreProperties>
</file>