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30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1E0"/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7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7/18/25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7347-B954-84E5-551E-C6F57555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D6D5D-10CB-0721-BD84-ED6021350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748F1-790A-253C-A83D-F4CA1F693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1C598-BD86-E58A-A67A-73AC1E61B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9177-6C95-08EE-C891-D3401298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52C3E-E8BC-C8ED-387D-81549F127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ACAC8-CCA4-C2A7-C742-1818A033C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8F1C3-F9DA-CB4C-EB21-07D77523E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E49A-F5A6-8947-3CF6-1B174CF0A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BF2BF-4F1C-97C7-2378-39D5E3E82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CCBE3-C4BA-523B-8F2C-DAE30E2D7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EC9F-8074-9116-DA4B-F90B38758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9808-0B03-1101-584A-BC6DC0BAF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61A7F-84B4-2A30-6D96-039F8CFC6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3C41F-8FCB-B998-B378-A8368C38F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DE0CF-8B33-0F7A-F977-3B9AA03C8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FDFBA-EA79-C928-A0F1-E340D2AA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EEB76-9696-0578-83BA-4B786CADF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A712C-3F9B-390D-B797-E06CA6803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DD0F0-CA47-645D-A900-F8F604ED4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6DD39-FA21-C547-A674-E1E864A38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C364B-8B31-2FF2-A5CD-579117346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0B77F-2CE1-9B79-6B5B-784A00469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EBF6-0CC3-F0DE-D58D-2F8E2F9FC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6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2778-CDDD-B8E0-A199-843C7FDE0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50571-BD7C-377E-D332-F62367217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5CF83-45DA-A677-C4EC-CB6737425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89D00-ACFA-CD1D-C818-64ABE2CF2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9AD60-8A09-1D71-8E9E-7F18BF63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7FCD0-E636-9221-F638-9664418A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D6AF9-1031-A71D-9275-FDBB03F26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98F5-6047-D0F9-7EA6-353E0E777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7B70A-D639-0BEC-2C6C-D8638353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553AA-F4E4-53AF-A207-B745FD4CA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40935-C34D-FE38-92EF-A3C5F93A7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B126D-109C-2968-661D-61B7A6E0A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AI-generated content may be incorrect.">
            <a:extLst>
              <a:ext uri="{FF2B5EF4-FFF2-40B4-BE49-F238E27FC236}">
                <a16:creationId xmlns:a16="http://schemas.microsoft.com/office/drawing/2014/main" id="{8F561595-DD1A-4156-DFDF-74615D35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A8A9D-E395-A8D2-AA5B-78C9D1D40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crowd&#10;&#10;AI-generated content may be incorrect.">
            <a:extLst>
              <a:ext uri="{FF2B5EF4-FFF2-40B4-BE49-F238E27FC236}">
                <a16:creationId xmlns:a16="http://schemas.microsoft.com/office/drawing/2014/main" id="{7F87D763-27F1-CC55-44E3-DF2C56B8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9AE72-E0F1-F998-22B8-F4A0570D1A49}"/>
              </a:ext>
            </a:extLst>
          </p:cNvPr>
          <p:cNvSpPr txBox="1"/>
          <p:nvPr/>
        </p:nvSpPr>
        <p:spPr>
          <a:xfrm>
            <a:off x="826718" y="2634936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city encounters the Messiah (John 4:27-42)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A71C7-A5D5-E9D0-9843-F241833E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tanding in a row&#10;&#10;AI-generated content may be incorrect.">
            <a:extLst>
              <a:ext uri="{FF2B5EF4-FFF2-40B4-BE49-F238E27FC236}">
                <a16:creationId xmlns:a16="http://schemas.microsoft.com/office/drawing/2014/main" id="{40FE138F-AA5B-1A3C-8C18-7BE6846C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11A90-B668-74B3-CC5D-ABD49DC46BE8}"/>
              </a:ext>
            </a:extLst>
          </p:cNvPr>
          <p:cNvSpPr txBox="1"/>
          <p:nvPr/>
        </p:nvSpPr>
        <p:spPr>
          <a:xfrm>
            <a:off x="701457" y="2634936"/>
            <a:ext cx="497283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nobleman meets Jesus at Cana of Galilee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4:43-54)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ching for a bird&#10;&#10;AI-generated content may be incorrect.">
            <a:extLst>
              <a:ext uri="{FF2B5EF4-FFF2-40B4-BE49-F238E27FC236}">
                <a16:creationId xmlns:a16="http://schemas.microsoft.com/office/drawing/2014/main" id="{502AE2D6-A0C0-F08B-8601-D59A04E1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48E87A-F818-7FBC-9154-31F21C9A6760}"/>
              </a:ext>
            </a:extLst>
          </p:cNvPr>
          <p:cNvSpPr txBox="1"/>
          <p:nvPr/>
        </p:nvSpPr>
        <p:spPr>
          <a:xfrm>
            <a:off x="764088" y="2884235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CHAPTER THREE: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BORN AGAIN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7441C-0BAD-0796-D9FD-714CD872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robe standing in a dark room&#10;&#10;AI-generated content may be incorrect.">
            <a:extLst>
              <a:ext uri="{FF2B5EF4-FFF2-40B4-BE49-F238E27FC236}">
                <a16:creationId xmlns:a16="http://schemas.microsoft.com/office/drawing/2014/main" id="{241B1F61-1998-CBE3-2E9A-5BBE6FAC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BCED7-4F14-351F-C549-DD4A2C7B9635}"/>
              </a:ext>
            </a:extLst>
          </p:cNvPr>
          <p:cNvSpPr txBox="1"/>
          <p:nvPr/>
        </p:nvSpPr>
        <p:spPr>
          <a:xfrm>
            <a:off x="826718" y="2884235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Unless one is born again (John 3:1-13)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1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1BAAB-BDA7-A978-AC2E-EA26DF80B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robe standing in a dark room&#10;&#10;AI-generated content may be incorrect.">
            <a:extLst>
              <a:ext uri="{FF2B5EF4-FFF2-40B4-BE49-F238E27FC236}">
                <a16:creationId xmlns:a16="http://schemas.microsoft.com/office/drawing/2014/main" id="{D7AF5DFF-1E47-4870-1037-1D19641A3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38182-DE9C-7739-3A91-0005F37FFF55}"/>
              </a:ext>
            </a:extLst>
          </p:cNvPr>
          <p:cNvSpPr txBox="1"/>
          <p:nvPr/>
        </p:nvSpPr>
        <p:spPr>
          <a:xfrm>
            <a:off x="826718" y="2884235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so loved the world (John 3:14-18)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041C-6F65-C3F0-837F-4523EBB9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robe standing in a dark room&#10;&#10;AI-generated content may be incorrect.">
            <a:extLst>
              <a:ext uri="{FF2B5EF4-FFF2-40B4-BE49-F238E27FC236}">
                <a16:creationId xmlns:a16="http://schemas.microsoft.com/office/drawing/2014/main" id="{83D25F72-952C-2278-EE22-7276EB11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0F50C-4AD9-4BA7-D3B8-F1459AE2F9F4}"/>
              </a:ext>
            </a:extLst>
          </p:cNvPr>
          <p:cNvSpPr txBox="1"/>
          <p:nvPr/>
        </p:nvSpPr>
        <p:spPr>
          <a:xfrm>
            <a:off x="776614" y="2884235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Light and darkness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3:19-21)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8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483A5-B3F2-76E0-D644-D89C7442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long hair and a beard&#10;&#10;AI-generated content may be incorrect.">
            <a:extLst>
              <a:ext uri="{FF2B5EF4-FFF2-40B4-BE49-F238E27FC236}">
                <a16:creationId xmlns:a16="http://schemas.microsoft.com/office/drawing/2014/main" id="{587D16CD-79D9-3EC9-84E3-0B50534F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0564A-FC1C-BB9B-E7C8-E559A09DF94B}"/>
              </a:ext>
            </a:extLst>
          </p:cNvPr>
          <p:cNvSpPr txBox="1"/>
          <p:nvPr/>
        </p:nvSpPr>
        <p:spPr>
          <a:xfrm>
            <a:off x="789140" y="2634936"/>
            <a:ext cx="497283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He must increase,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but I must decrease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3:22-30)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5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77FE6-06AF-2302-128F-76CC987EA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scarf around his head&#10;&#10;AI-generated content may be incorrect.">
            <a:extLst>
              <a:ext uri="{FF2B5EF4-FFF2-40B4-BE49-F238E27FC236}">
                <a16:creationId xmlns:a16="http://schemas.microsoft.com/office/drawing/2014/main" id="{D3D57D20-047C-5176-4D9C-4233BF109E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B981D-8242-88A3-BA7F-D39D89FFA173}"/>
              </a:ext>
            </a:extLst>
          </p:cNvPr>
          <p:cNvSpPr txBox="1"/>
          <p:nvPr/>
        </p:nvSpPr>
        <p:spPr>
          <a:xfrm>
            <a:off x="764088" y="2884235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He who comes from heaven (John 3:31-36)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7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F0ACE-F2CB-0E05-DC91-D1C4346D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carf around his head&#10;&#10;AI-generated content may be incorrect.">
            <a:extLst>
              <a:ext uri="{FF2B5EF4-FFF2-40B4-BE49-F238E27FC236}">
                <a16:creationId xmlns:a16="http://schemas.microsoft.com/office/drawing/2014/main" id="{9B9FE37C-242C-F10A-DB26-A9342EB3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98986-7793-4DA6-2A11-19730E4210D5}"/>
              </a:ext>
            </a:extLst>
          </p:cNvPr>
          <p:cNvSpPr txBox="1"/>
          <p:nvPr/>
        </p:nvSpPr>
        <p:spPr>
          <a:xfrm>
            <a:off x="764088" y="2884235"/>
            <a:ext cx="497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CHAPTER FOUR: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MESSIAH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5A3D9-2962-01ED-BB44-95902586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erson swinging on a swing&#10;&#10;AI-generated content may be incorrect.">
            <a:extLst>
              <a:ext uri="{FF2B5EF4-FFF2-40B4-BE49-F238E27FC236}">
                <a16:creationId xmlns:a16="http://schemas.microsoft.com/office/drawing/2014/main" id="{0915BF84-4666-6B5C-D5FC-C316746D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B2D98-2312-A61E-B784-109C2022DA85}"/>
              </a:ext>
            </a:extLst>
          </p:cNvPr>
          <p:cNvSpPr txBox="1"/>
          <p:nvPr/>
        </p:nvSpPr>
        <p:spPr>
          <a:xfrm>
            <a:off x="826718" y="2634936"/>
            <a:ext cx="497283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Samaritan woman meets the Messiah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4:1-26)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7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14253</TotalTime>
  <Words>98</Words>
  <Application>Microsoft Macintosh PowerPoint</Application>
  <PresentationFormat>Widescreen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2720</cp:revision>
  <dcterms:created xsi:type="dcterms:W3CDTF">2022-04-28T10:27:37Z</dcterms:created>
  <dcterms:modified xsi:type="dcterms:W3CDTF">2025-07-18T08:41:48Z</dcterms:modified>
</cp:coreProperties>
</file>