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4450"/>
    <a:srgbClr val="1E4D5B"/>
    <a:srgbClr val="43001C"/>
    <a:srgbClr val="2A0C0E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72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7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9EDAA-D22C-DE9F-FE26-837BB31BE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8CEBA-FB04-72C5-A7BD-FE1533B78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934232-FF7D-383E-859B-BD383658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F97AD-09E4-DFAB-AD74-09FAA0514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3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7B88F-C01B-101A-294E-BC2C3AA8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B9422-A431-EE42-FF58-20A6F83A9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3F8A0C-53AF-D0A6-1441-1EC2A397A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F8BF3-A02D-5DC6-67B2-5D6EF684B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88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9A34E-AA12-B685-29D5-38CA2E798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D42E2-476C-28A5-93BF-24F8B6ADA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37C544-CF92-D985-EDB4-0BBCCA4CD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EF78B-2247-B271-046F-54FB09B2C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3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6B2D5-3B4F-D404-BC99-0D205392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7E09A-6415-A0BD-9613-BFC535D19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FB675-A62E-1CA8-9132-28C197BB6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6CEB5-32E7-DC70-30A7-EDDABB4E2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47C9-3EDF-752C-60A0-6A5060AD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4A080-90B6-2D48-D8E9-6CCE6E68E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36010-677E-3132-CFAB-D0555BAF5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2052-FBC6-B0E5-0AED-425B1D24D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61E35-863C-915E-4968-77B0D8AB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19D9F-2FBD-C276-3343-D745ECF09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C6B4A-5336-3908-3915-EACE6594E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1D786-63A9-2CE7-83EF-1CEEE7DB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86D0-ACB5-EDA5-D752-DBC370948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8BC28-D659-F487-6BBD-1BE3575EC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B85C5-EC3E-83FB-959E-41EC513A7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5E98-A077-2125-8127-C62F349AD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8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B1D4A-21D6-F290-A48E-0151E57FC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BA7338-441C-DB9D-050F-C1C52B607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83680-C5A5-8660-6C31-07B845778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4652-A771-9B71-DC6C-9D12D5DAA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1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82F3E-95AA-A792-FD66-FDF1EE61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9986E4-74DE-1F67-4150-C35018413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FB3BB-EE70-FCC1-A7C1-DE85EEDCE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84FB2-F9EF-FF9D-9AC0-C9A6017D4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83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D0E80-7D55-00B1-30E8-6700934D7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95EE5-5C55-4D8D-F076-95A93160C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3C6E8B-3E8A-F619-971D-B385FC428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F3D7A-C0C1-D3FF-66BD-3D95976F7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7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42537-9BE3-D0A2-BDBE-402F35484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1E8E46-F9A4-266E-637C-82420574D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843E3-E7EC-2F55-9305-23995F1727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A496-A56A-153D-68A8-38D4B148B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E292A-7BCA-99E3-D420-FEE335AF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1B614-5822-8FFF-8487-BFABF7728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F6374-4A78-EABF-D10D-2B9EEB890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1AE6-DC15-6905-865A-194EF0942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29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0D563-6245-6955-EB4D-1475E5A71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50241-A9EB-6940-38B9-2AD8AF2AB7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C61A0-87B9-F24F-F880-6C0727BB37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0C3F0-7D5E-63F4-EDA2-A985D4C99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2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D64F8-8F68-4C16-A99B-8C9FD715B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5FE1C7-2491-C451-455D-36C47788A6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77D23-73EB-7AC0-61EB-88945106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E2871-A992-3E15-A4CB-33E66C40E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DF52-97AD-3CE3-65B1-44500D52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EACA2-07AC-10F3-B9EF-B1AB459BE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C0C51-5197-C750-BC61-404D77F7E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9108B-0E99-5BFE-075F-9188FCC47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3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7822A-7384-AFEE-E409-F21EF946C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2615DD-1ED1-9100-00B2-845207FD8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FDF6D-0FAC-7C8C-8400-B8FF5A70C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F31B3-B425-688A-BF74-9FBA5D195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8021B-7B14-BC4A-86A8-28A62AD6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870A2-E441-3BA0-46EA-368C10D6D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9FCCC-B964-460F-5798-593A1E5C7C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FE1A-77AF-7310-7F0B-AFCC058EE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27C0-3F59-1696-6416-30E9989C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39510-7C17-48AB-B852-3FEBC92C6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CAC1A-5072-20A5-AC19-47956A912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02E84-DFED-D826-D2A3-45932893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1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E5059-81A5-8E64-545B-9E48FE6B4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43224-53C3-1A10-8548-EFB8B00DD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DBC32-FB5C-BC91-0158-AA7FE83F5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879BA-A069-02E3-001C-BDD1FA2BC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20FEA-C327-D8BC-5DE7-61B18F73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38590-3C8D-AB88-04D7-7EDC8CC9D7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361BB-3B8B-2F0C-938A-89914EC4F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5FB98-76CC-A5A8-3E8E-151F3E680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3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with a crown of thorns&#10;&#10;AI-generated content may be incorrect.">
            <a:extLst>
              <a:ext uri="{FF2B5EF4-FFF2-40B4-BE49-F238E27FC236}">
                <a16:creationId xmlns:a16="http://schemas.microsoft.com/office/drawing/2014/main" id="{2D4ADD69-FE8F-DBA1-B91C-4247EA0DE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C67A6-4293-BDC3-0068-B5D2AA2C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9DDFD5CD-B670-8B43-D0F9-CEEE60273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96C80-58E4-6A06-90CB-2CA3744B585E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To Those Who Receive Him (1:9-13)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4B3D7-EC35-15CB-E8A7-0A3E236D5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793BCC65-89DC-2100-214C-746A9E7F8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656739-941C-3799-9808-889643240DD8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Incarnate Word (1:14-18)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2502-2E30-C456-8BF0-37E20985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30A7F9FB-61FC-0B5A-BE7B-F1E66DA8C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8A0AA2-C61E-087B-3F8E-C1C456B95228}"/>
              </a:ext>
            </a:extLst>
          </p:cNvPr>
          <p:cNvSpPr txBox="1"/>
          <p:nvPr/>
        </p:nvSpPr>
        <p:spPr>
          <a:xfrm>
            <a:off x="572020" y="3133534"/>
            <a:ext cx="703127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John, Who Are You? (1:19-23)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9DC70-1840-E567-D890-DC998819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45C610C5-A31F-5FE4-8D8B-DB69C1793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C96F55-0A33-DC23-906E-6ACE87BF733C}"/>
              </a:ext>
            </a:extLst>
          </p:cNvPr>
          <p:cNvSpPr txBox="1"/>
          <p:nvPr/>
        </p:nvSpPr>
        <p:spPr>
          <a:xfrm>
            <a:off x="459285" y="3133534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John, Why Do You Baptize? (1:24-28)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E9898-6CB0-7022-938D-247FBA988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E95855C3-3251-4D43-6BCD-4E22AFC7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36097-2524-2125-490D-EC6CE33B7A96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Behold! The Lamb of God (1:29-34)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8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9BC37-EDB0-15B2-37B2-039FCACC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F80BCD3E-183F-A966-A9B2-E345E103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FC7A6-48F4-5FDE-160D-B26637EA8AD8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First to Follow Jesus (1:35-42)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C2D84-6720-05C2-BC35-4F4E2A00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9509F022-6B93-B46A-CB86-6281A00BB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681140-0FC8-A1E8-BA95-F86357ABDCDC}"/>
              </a:ext>
            </a:extLst>
          </p:cNvPr>
          <p:cNvSpPr txBox="1"/>
          <p:nvPr/>
        </p:nvSpPr>
        <p:spPr>
          <a:xfrm>
            <a:off x="534441" y="3146060"/>
            <a:ext cx="72943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Nathaniel Meets Jesus (1:43-51)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1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8FCAB-E381-E9C1-AD36-B27E9F8C7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8C821583-A302-40CB-9601-0912114E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8F3CB-5885-87E7-4C42-587E3B561B5B}"/>
              </a:ext>
            </a:extLst>
          </p:cNvPr>
          <p:cNvSpPr txBox="1"/>
          <p:nvPr/>
        </p:nvSpPr>
        <p:spPr>
          <a:xfrm>
            <a:off x="609598" y="2884235"/>
            <a:ext cx="64926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TWO: MANIFESTING HIS GLORY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1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DE315-5BD2-5758-F079-8B6413D1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9A65B52E-5D44-2D8D-15FF-40B716A1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372DD-C7E7-D7CB-0C44-5839BBA8E3CB}"/>
              </a:ext>
            </a:extLst>
          </p:cNvPr>
          <p:cNvSpPr txBox="1"/>
          <p:nvPr/>
        </p:nvSpPr>
        <p:spPr>
          <a:xfrm>
            <a:off x="67222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Wedding in Cana (2:1-11)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1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E9DBA-ADE6-FF8F-D1A8-459ED077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D2D3B1E1-FA04-18E0-55D6-CF1FF768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9FCDFF-D936-F526-3A2E-5667DCD9A58C}"/>
              </a:ext>
            </a:extLst>
          </p:cNvPr>
          <p:cNvSpPr txBox="1"/>
          <p:nvPr/>
        </p:nvSpPr>
        <p:spPr>
          <a:xfrm>
            <a:off x="67222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My Father’s House (2:12-17)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856D5-5C44-9697-EC54-9E1AC89D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ook&#10;&#10;AI-generated content may be incorrect.">
            <a:extLst>
              <a:ext uri="{FF2B5EF4-FFF2-40B4-BE49-F238E27FC236}">
                <a16:creationId xmlns:a16="http://schemas.microsoft.com/office/drawing/2014/main" id="{0897CFD4-5D60-4701-A284-E2CB7D39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89721" cy="68567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F9BF0-1F1B-9ABA-DEB1-E514EE31536D}"/>
              </a:ext>
            </a:extLst>
          </p:cNvPr>
          <p:cNvSpPr txBox="1"/>
          <p:nvPr/>
        </p:nvSpPr>
        <p:spPr>
          <a:xfrm>
            <a:off x="801666" y="3105834"/>
            <a:ext cx="593733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INTRODUCTION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5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866B1-0852-413F-8EA5-AB1AA1ED3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8B9F5B15-1AA7-5ED7-21AA-72A39E0E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38F501-40D0-03E0-5563-252E49A440AC}"/>
              </a:ext>
            </a:extLst>
          </p:cNvPr>
          <p:cNvSpPr txBox="1"/>
          <p:nvPr/>
        </p:nvSpPr>
        <p:spPr>
          <a:xfrm>
            <a:off x="672228" y="2884235"/>
            <a:ext cx="64926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What Sign Do You Show Us? (2:18-22)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0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8EB34-C53C-3446-F4A5-8EB8F1EC5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F40C68A2-F4AB-B69B-D5E3-8A658C59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E02CAB-646B-4E98-7DA0-0ECA67DAAAB8}"/>
              </a:ext>
            </a:extLst>
          </p:cNvPr>
          <p:cNvSpPr txBox="1"/>
          <p:nvPr/>
        </p:nvSpPr>
        <p:spPr>
          <a:xfrm>
            <a:off x="734858" y="3133534"/>
            <a:ext cx="64926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They Saw the Signs (2:23-25)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4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0EB8C-960B-69F8-BA86-760FB33F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AAC54110-D7CC-B250-3010-F7AA5FBC1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DD581-0D64-6723-3D76-2230B6F64FCD}"/>
              </a:ext>
            </a:extLst>
          </p:cNvPr>
          <p:cNvSpPr txBox="1"/>
          <p:nvPr/>
        </p:nvSpPr>
        <p:spPr>
          <a:xfrm>
            <a:off x="425886" y="756157"/>
            <a:ext cx="6826685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Overview of the Gospel of John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When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By Whom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Where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To Whom Was It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Under What Circumstances Was the Gospel Written?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How Was It Distributed?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How Was It Preserved?</a:t>
            </a:r>
          </a:p>
          <a:p>
            <a:pPr marL="447675" indent="-4476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Where Are the Manuscripts Preserved?</a:t>
            </a:r>
          </a:p>
        </p:txBody>
      </p:sp>
    </p:spTree>
    <p:extLst>
      <p:ext uri="{BB962C8B-B14F-4D97-AF65-F5344CB8AC3E}">
        <p14:creationId xmlns:p14="http://schemas.microsoft.com/office/powerpoint/2010/main" val="319911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55EE-8AE5-B32C-D4B2-21F09D0EC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A4B268D0-CDF5-B2CB-7623-ECACBE1D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D6463D-8D6C-FA23-0FA5-4E0503091A6A}"/>
              </a:ext>
            </a:extLst>
          </p:cNvPr>
          <p:cNvSpPr txBox="1"/>
          <p:nvPr/>
        </p:nvSpPr>
        <p:spPr>
          <a:xfrm>
            <a:off x="709808" y="2884235"/>
            <a:ext cx="538619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Uniqueness of the Gospel of John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8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E51F5-6B65-A58C-1026-85DCBF3F6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4C7AE4F1-97DE-1001-9F69-F52F968F1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839655-5D32-CCB9-5C46-4AB334086D4A}"/>
              </a:ext>
            </a:extLst>
          </p:cNvPr>
          <p:cNvSpPr txBox="1"/>
          <p:nvPr/>
        </p:nvSpPr>
        <p:spPr>
          <a:xfrm>
            <a:off x="551146" y="1887039"/>
            <a:ext cx="68266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The Divinity of Christ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Unique Structure and Content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Signs Instead of “Miracles”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“I AM” Statements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Details of Individual Encounters</a:t>
            </a:r>
          </a:p>
        </p:txBody>
      </p:sp>
    </p:spTree>
    <p:extLst>
      <p:ext uri="{BB962C8B-B14F-4D97-AF65-F5344CB8AC3E}">
        <p14:creationId xmlns:p14="http://schemas.microsoft.com/office/powerpoint/2010/main" val="219434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0183A-8A77-801F-B32F-E5767567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AI-generated content may be incorrect.">
            <a:extLst>
              <a:ext uri="{FF2B5EF4-FFF2-40B4-BE49-F238E27FC236}">
                <a16:creationId xmlns:a16="http://schemas.microsoft.com/office/drawing/2014/main" id="{5B1BC63D-D5C9-F91F-B569-A484E822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102489-B55A-4DAB-139C-71B4DDE7D5E3}"/>
              </a:ext>
            </a:extLst>
          </p:cNvPr>
          <p:cNvSpPr txBox="1"/>
          <p:nvPr/>
        </p:nvSpPr>
        <p:spPr>
          <a:xfrm>
            <a:off x="501042" y="1388441"/>
            <a:ext cx="6826685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6. Keywords: “Believe,” “Eternal       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Life”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7. Teaching on the Holy Spirit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8. The Crucifixion and Glorification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9. Distinct Vocabulary and 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Symbolism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10. Post-Resurrection Appearance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to Thomas and Peter</a:t>
            </a:r>
          </a:p>
        </p:txBody>
      </p:sp>
    </p:spTree>
    <p:extLst>
      <p:ext uri="{BB962C8B-B14F-4D97-AF65-F5344CB8AC3E}">
        <p14:creationId xmlns:p14="http://schemas.microsoft.com/office/powerpoint/2010/main" val="260907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09DAD-F1BE-887E-9CA4-46C457EF0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person&#10;&#10;AI-generated content may be incorrect.">
            <a:extLst>
              <a:ext uri="{FF2B5EF4-FFF2-40B4-BE49-F238E27FC236}">
                <a16:creationId xmlns:a16="http://schemas.microsoft.com/office/drawing/2014/main" id="{FE7C1A19-2F84-FE7A-439F-09B2105D6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2D352-D75E-A131-276D-432837D20A37}"/>
              </a:ext>
            </a:extLst>
          </p:cNvPr>
          <p:cNvSpPr txBox="1"/>
          <p:nvPr/>
        </p:nvSpPr>
        <p:spPr>
          <a:xfrm>
            <a:off x="709807" y="2884235"/>
            <a:ext cx="62546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CHAPTER ONE: THE ETERNAL INCARNATE WORD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1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B3239-3539-ACEA-4C0F-B5F529781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4DAC6125-F602-5EAB-5F83-0FD0D75A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CF34A-6980-7FC8-8DCC-7F5BD804337F}"/>
              </a:ext>
            </a:extLst>
          </p:cNvPr>
          <p:cNvSpPr txBox="1"/>
          <p:nvPr/>
        </p:nvSpPr>
        <p:spPr>
          <a:xfrm>
            <a:off x="759911" y="3133534"/>
            <a:ext cx="62546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Eternal Word (1:1-5)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1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D65A0-6807-489A-E681-B38129583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&#10;&#10;AI-generated content may be incorrect.">
            <a:extLst>
              <a:ext uri="{FF2B5EF4-FFF2-40B4-BE49-F238E27FC236}">
                <a16:creationId xmlns:a16="http://schemas.microsoft.com/office/drawing/2014/main" id="{D068F8A9-E57E-37E4-E230-36596C7B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FA589-85B1-E931-55EC-E5E61B60A6E9}"/>
              </a:ext>
            </a:extLst>
          </p:cNvPr>
          <p:cNvSpPr txBox="1"/>
          <p:nvPr/>
        </p:nvSpPr>
        <p:spPr>
          <a:xfrm>
            <a:off x="759911" y="3133534"/>
            <a:ext cx="625466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 Man Sent from God (1:6-8)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3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13963</TotalTime>
  <Words>268</Words>
  <Application>Microsoft Macintosh PowerPoint</Application>
  <PresentationFormat>Widescreen</PresentationFormat>
  <Paragraphs>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2705</cp:revision>
  <dcterms:created xsi:type="dcterms:W3CDTF">2022-04-28T10:27:37Z</dcterms:created>
  <dcterms:modified xsi:type="dcterms:W3CDTF">2025-07-11T04:41:44Z</dcterms:modified>
</cp:coreProperties>
</file>